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93" r:id="rId7"/>
    <p:sldId id="284" r:id="rId8"/>
    <p:sldId id="285" r:id="rId9"/>
    <p:sldId id="286" r:id="rId10"/>
    <p:sldId id="287" r:id="rId11"/>
    <p:sldId id="294" r:id="rId12"/>
    <p:sldId id="295" r:id="rId13"/>
    <p:sldId id="296" r:id="rId14"/>
    <p:sldId id="297" r:id="rId15"/>
    <p:sldId id="288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DBC2E-B780-B146-AC4B-3A574E56CEF6}" v="100" dt="2023-03-12T07:33:30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51"/>
  </p:normalViewPr>
  <p:slideViewPr>
    <p:cSldViewPr snapToGrid="0" snapToObjects="1">
      <p:cViewPr varScale="1">
        <p:scale>
          <a:sx n="98" d="100"/>
          <a:sy n="98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nly" userId="558c383e-8944-47d9-865f-da93339391b3" providerId="ADAL" clId="{3B0DBC2E-B780-B146-AC4B-3A574E56CEF6}"/>
    <pc:docChg chg="undo custSel addSld delSld modSld sldOrd">
      <pc:chgData name="Stephen Hanly" userId="558c383e-8944-47d9-865f-da93339391b3" providerId="ADAL" clId="{3B0DBC2E-B780-B146-AC4B-3A574E56CEF6}" dt="2023-03-12T07:36:50.338" v="459" actId="1076"/>
      <pc:docMkLst>
        <pc:docMk/>
      </pc:docMkLst>
      <pc:sldChg chg="modSp mod">
        <pc:chgData name="Stephen Hanly" userId="558c383e-8944-47d9-865f-da93339391b3" providerId="ADAL" clId="{3B0DBC2E-B780-B146-AC4B-3A574E56CEF6}" dt="2023-03-12T04:41:59.744" v="242" actId="207"/>
        <pc:sldMkLst>
          <pc:docMk/>
          <pc:sldMk cId="1839350975" sldId="256"/>
        </pc:sldMkLst>
        <pc:spChg chg="mod">
          <ac:chgData name="Stephen Hanly" userId="558c383e-8944-47d9-865f-da93339391b3" providerId="ADAL" clId="{3B0DBC2E-B780-B146-AC4B-3A574E56CEF6}" dt="2023-03-12T04:41:56.909" v="241" actId="207"/>
          <ac:spMkLst>
            <pc:docMk/>
            <pc:sldMk cId="1839350975" sldId="256"/>
            <ac:spMk id="2" creationId="{72C5EDEF-D885-8549-B622-3C7300BCB98E}"/>
          </ac:spMkLst>
        </pc:spChg>
        <pc:spChg chg="mod">
          <ac:chgData name="Stephen Hanly" userId="558c383e-8944-47d9-865f-da93339391b3" providerId="ADAL" clId="{3B0DBC2E-B780-B146-AC4B-3A574E56CEF6}" dt="2023-03-12T04:41:59.744" v="242" actId="207"/>
          <ac:spMkLst>
            <pc:docMk/>
            <pc:sldMk cId="1839350975" sldId="256"/>
            <ac:spMk id="3" creationId="{1C737528-CFC4-A743-B8D3-FFF32237436D}"/>
          </ac:spMkLst>
        </pc:spChg>
      </pc:sldChg>
      <pc:sldChg chg="addSp delSp modSp mod delAnim modAnim">
        <pc:chgData name="Stephen Hanly" userId="558c383e-8944-47d9-865f-da93339391b3" providerId="ADAL" clId="{3B0DBC2E-B780-B146-AC4B-3A574E56CEF6}" dt="2023-03-12T06:42:09.199" v="440"/>
        <pc:sldMkLst>
          <pc:docMk/>
          <pc:sldMk cId="920690457" sldId="284"/>
        </pc:sldMkLst>
        <pc:picChg chg="del">
          <ac:chgData name="Stephen Hanly" userId="558c383e-8944-47d9-865f-da93339391b3" providerId="ADAL" clId="{3B0DBC2E-B780-B146-AC4B-3A574E56CEF6}" dt="2023-03-12T03:22:38.034" v="0" actId="478"/>
          <ac:picMkLst>
            <pc:docMk/>
            <pc:sldMk cId="920690457" sldId="284"/>
            <ac:picMk id="2" creationId="{0995E9E5-54F8-1444-8088-361CAA9F2DC9}"/>
          </ac:picMkLst>
        </pc:picChg>
        <pc:picChg chg="add mod">
          <ac:chgData name="Stephen Hanly" userId="558c383e-8944-47d9-865f-da93339391b3" providerId="ADAL" clId="{3B0DBC2E-B780-B146-AC4B-3A574E56CEF6}" dt="2023-03-12T06:17:02.200" v="416" actId="1076"/>
          <ac:picMkLst>
            <pc:docMk/>
            <pc:sldMk cId="920690457" sldId="284"/>
            <ac:picMk id="2" creationId="{DF38505B-C6F8-34C7-D443-01C0E2E3B213}"/>
          </ac:picMkLst>
        </pc:picChg>
      </pc:sldChg>
      <pc:sldChg chg="addSp delSp modSp mod delAnim modAnim">
        <pc:chgData name="Stephen Hanly" userId="558c383e-8944-47d9-865f-da93339391b3" providerId="ADAL" clId="{3B0DBC2E-B780-B146-AC4B-3A574E56CEF6}" dt="2023-03-12T06:42:26.089" v="442"/>
        <pc:sldMkLst>
          <pc:docMk/>
          <pc:sldMk cId="3651973670" sldId="285"/>
        </pc:sldMkLst>
        <pc:picChg chg="add mod">
          <ac:chgData name="Stephen Hanly" userId="558c383e-8944-47d9-865f-da93339391b3" providerId="ADAL" clId="{3B0DBC2E-B780-B146-AC4B-3A574E56CEF6}" dt="2023-03-12T06:19:13.511" v="418" actId="1076"/>
          <ac:picMkLst>
            <pc:docMk/>
            <pc:sldMk cId="3651973670" sldId="285"/>
            <ac:picMk id="2" creationId="{808C97E0-AD81-1A46-90E3-27B75345F68E}"/>
          </ac:picMkLst>
        </pc:picChg>
        <pc:picChg chg="del">
          <ac:chgData name="Stephen Hanly" userId="558c383e-8944-47d9-865f-da93339391b3" providerId="ADAL" clId="{3B0DBC2E-B780-B146-AC4B-3A574E56CEF6}" dt="2023-03-12T03:22:41.967" v="1" actId="478"/>
          <ac:picMkLst>
            <pc:docMk/>
            <pc:sldMk cId="3651973670" sldId="285"/>
            <ac:picMk id="6" creationId="{48BC98F2-D543-864E-BA92-1FCBEB53A7A1}"/>
          </ac:picMkLst>
        </pc:picChg>
        <pc:picChg chg="add mod">
          <ac:chgData name="Stephen Hanly" userId="558c383e-8944-47d9-865f-da93339391b3" providerId="ADAL" clId="{3B0DBC2E-B780-B146-AC4B-3A574E56CEF6}" dt="2023-03-12T06:20:01.237" v="420" actId="1076"/>
          <ac:picMkLst>
            <pc:docMk/>
            <pc:sldMk cId="3651973670" sldId="285"/>
            <ac:picMk id="6" creationId="{E53FB4A1-6321-8667-D572-98AF3D033924}"/>
          </ac:picMkLst>
        </pc:picChg>
      </pc:sldChg>
      <pc:sldChg chg="addSp delSp modSp mod delAnim modAnim">
        <pc:chgData name="Stephen Hanly" userId="558c383e-8944-47d9-865f-da93339391b3" providerId="ADAL" clId="{3B0DBC2E-B780-B146-AC4B-3A574E56CEF6}" dt="2023-03-12T07:19:40.584" v="454"/>
        <pc:sldMkLst>
          <pc:docMk/>
          <pc:sldMk cId="1443468355" sldId="286"/>
        </pc:sldMkLst>
        <pc:picChg chg="add del mod">
          <ac:chgData name="Stephen Hanly" userId="558c383e-8944-47d9-865f-da93339391b3" providerId="ADAL" clId="{3B0DBC2E-B780-B146-AC4B-3A574E56CEF6}" dt="2023-03-12T07:17:08.383" v="451" actId="478"/>
          <ac:picMkLst>
            <pc:docMk/>
            <pc:sldMk cId="1443468355" sldId="286"/>
            <ac:picMk id="2" creationId="{A9E0EB93-CB22-BCA7-BCB2-FFC55A223FA3}"/>
          </ac:picMkLst>
        </pc:picChg>
        <pc:picChg chg="del">
          <ac:chgData name="Stephen Hanly" userId="558c383e-8944-47d9-865f-da93339391b3" providerId="ADAL" clId="{3B0DBC2E-B780-B146-AC4B-3A574E56CEF6}" dt="2023-03-12T03:22:46.207" v="2" actId="478"/>
          <ac:picMkLst>
            <pc:docMk/>
            <pc:sldMk cId="1443468355" sldId="286"/>
            <ac:picMk id="2" creationId="{D2118AEE-83BC-8D49-8B79-0F4B56E96AD1}"/>
          </ac:picMkLst>
        </pc:picChg>
        <pc:picChg chg="add mod">
          <ac:chgData name="Stephen Hanly" userId="558c383e-8944-47d9-865f-da93339391b3" providerId="ADAL" clId="{3B0DBC2E-B780-B146-AC4B-3A574E56CEF6}" dt="2023-03-12T07:19:32.527" v="453" actId="1076"/>
          <ac:picMkLst>
            <pc:docMk/>
            <pc:sldMk cId="1443468355" sldId="286"/>
            <ac:picMk id="3" creationId="{ABA01DC6-C4FD-65F1-63D8-90608AC048AF}"/>
          </ac:picMkLst>
        </pc:picChg>
      </pc:sldChg>
      <pc:sldChg chg="addSp delSp modSp mod delAnim modAnim">
        <pc:chgData name="Stephen Hanly" userId="558c383e-8944-47d9-865f-da93339391b3" providerId="ADAL" clId="{3B0DBC2E-B780-B146-AC4B-3A574E56CEF6}" dt="2023-03-12T06:42:52.114" v="444"/>
        <pc:sldMkLst>
          <pc:docMk/>
          <pc:sldMk cId="1657769419" sldId="287"/>
        </pc:sldMkLst>
        <pc:picChg chg="add mod">
          <ac:chgData name="Stephen Hanly" userId="558c383e-8944-47d9-865f-da93339391b3" providerId="ADAL" clId="{3B0DBC2E-B780-B146-AC4B-3A574E56CEF6}" dt="2023-03-12T06:25:20.191" v="424" actId="1076"/>
          <ac:picMkLst>
            <pc:docMk/>
            <pc:sldMk cId="1657769419" sldId="287"/>
            <ac:picMk id="2" creationId="{3AAFFBE1-A9B1-AEB5-3BE6-8AB04F35EEAB}"/>
          </ac:picMkLst>
        </pc:picChg>
        <pc:picChg chg="del">
          <ac:chgData name="Stephen Hanly" userId="558c383e-8944-47d9-865f-da93339391b3" providerId="ADAL" clId="{3B0DBC2E-B780-B146-AC4B-3A574E56CEF6}" dt="2023-03-12T03:22:50.110" v="3" actId="478"/>
          <ac:picMkLst>
            <pc:docMk/>
            <pc:sldMk cId="1657769419" sldId="287"/>
            <ac:picMk id="2" creationId="{4EA7F609-AF76-8348-9AAD-7299C9DC47FC}"/>
          </ac:picMkLst>
        </pc:picChg>
      </pc:sldChg>
      <pc:sldChg chg="addSp delSp modSp add mod delAnim modAnim">
        <pc:chgData name="Stephen Hanly" userId="558c383e-8944-47d9-865f-da93339391b3" providerId="ADAL" clId="{3B0DBC2E-B780-B146-AC4B-3A574E56CEF6}" dt="2023-03-12T07:36:50.338" v="459" actId="1076"/>
        <pc:sldMkLst>
          <pc:docMk/>
          <pc:sldMk cId="444306256" sldId="288"/>
        </pc:sldMkLst>
        <pc:picChg chg="del">
          <ac:chgData name="Stephen Hanly" userId="558c383e-8944-47d9-865f-da93339391b3" providerId="ADAL" clId="{3B0DBC2E-B780-B146-AC4B-3A574E56CEF6}" dt="2023-03-12T07:29:55.462" v="455" actId="478"/>
          <ac:picMkLst>
            <pc:docMk/>
            <pc:sldMk cId="444306256" sldId="288"/>
            <ac:picMk id="2" creationId="{EFE14922-2299-5247-A55A-13D2F92B9679}"/>
          </ac:picMkLst>
        </pc:picChg>
        <pc:picChg chg="add mod">
          <ac:chgData name="Stephen Hanly" userId="558c383e-8944-47d9-865f-da93339391b3" providerId="ADAL" clId="{3B0DBC2E-B780-B146-AC4B-3A574E56CEF6}" dt="2023-03-12T07:36:50.338" v="459" actId="1076"/>
          <ac:picMkLst>
            <pc:docMk/>
            <pc:sldMk cId="444306256" sldId="288"/>
            <ac:picMk id="3" creationId="{E05916F6-6C0D-F72F-5E67-E9D43F40CC2B}"/>
          </ac:picMkLst>
        </pc:picChg>
        <pc:picChg chg="mod">
          <ac:chgData name="Stephen Hanly" userId="558c383e-8944-47d9-865f-da93339391b3" providerId="ADAL" clId="{3B0DBC2E-B780-B146-AC4B-3A574E56CEF6}" dt="2023-03-12T04:44:03.102" v="289" actId="1076"/>
          <ac:picMkLst>
            <pc:docMk/>
            <pc:sldMk cId="444306256" sldId="288"/>
            <ac:picMk id="7" creationId="{933ABA47-CA8B-2449-A5D5-296170E0475E}"/>
          </ac:picMkLst>
        </pc:picChg>
      </pc:sldChg>
      <pc:sldChg chg="del">
        <pc:chgData name="Stephen Hanly" userId="558c383e-8944-47d9-865f-da93339391b3" providerId="ADAL" clId="{3B0DBC2E-B780-B146-AC4B-3A574E56CEF6}" dt="2023-03-12T03:22:59.673" v="4" actId="2696"/>
        <pc:sldMkLst>
          <pc:docMk/>
          <pc:sldMk cId="3167809054" sldId="288"/>
        </pc:sldMkLst>
      </pc:sldChg>
      <pc:sldChg chg="addSp delSp modSp new mod ord modAnim">
        <pc:chgData name="Stephen Hanly" userId="558c383e-8944-47d9-865f-da93339391b3" providerId="ADAL" clId="{3B0DBC2E-B780-B146-AC4B-3A574E56CEF6}" dt="2023-03-12T06:41:22.698" v="435"/>
        <pc:sldMkLst>
          <pc:docMk/>
          <pc:sldMk cId="2443975938" sldId="289"/>
        </pc:sldMkLst>
        <pc:spChg chg="del">
          <ac:chgData name="Stephen Hanly" userId="558c383e-8944-47d9-865f-da93339391b3" providerId="ADAL" clId="{3B0DBC2E-B780-B146-AC4B-3A574E56CEF6}" dt="2023-03-12T04:09:52.958" v="13" actId="478"/>
          <ac:spMkLst>
            <pc:docMk/>
            <pc:sldMk cId="2443975938" sldId="289"/>
            <ac:spMk id="2" creationId="{D1350DB0-B481-D6A6-AF92-2311ACBED31A}"/>
          </ac:spMkLst>
        </pc:spChg>
        <pc:spChg chg="del">
          <ac:chgData name="Stephen Hanly" userId="558c383e-8944-47d9-865f-da93339391b3" providerId="ADAL" clId="{3B0DBC2E-B780-B146-AC4B-3A574E56CEF6}" dt="2023-03-12T04:09:55.893" v="14" actId="478"/>
          <ac:spMkLst>
            <pc:docMk/>
            <pc:sldMk cId="2443975938" sldId="289"/>
            <ac:spMk id="3" creationId="{BB927F19-6D97-320B-5535-70F20987F6A8}"/>
          </ac:spMkLst>
        </pc:spChg>
        <pc:picChg chg="add mod">
          <ac:chgData name="Stephen Hanly" userId="558c383e-8944-47d9-865f-da93339391b3" providerId="ADAL" clId="{3B0DBC2E-B780-B146-AC4B-3A574E56CEF6}" dt="2023-03-12T05:39:48.099" v="404" actId="1076"/>
          <ac:picMkLst>
            <pc:docMk/>
            <pc:sldMk cId="2443975938" sldId="289"/>
            <ac:picMk id="2" creationId="{BBB814A9-89A0-8244-27BC-90313070D429}"/>
          </ac:picMkLst>
        </pc:picChg>
        <pc:picChg chg="add mod">
          <ac:chgData name="Stephen Hanly" userId="558c383e-8944-47d9-865f-da93339391b3" providerId="ADAL" clId="{3B0DBC2E-B780-B146-AC4B-3A574E56CEF6}" dt="2023-03-12T04:11:18.442" v="23" actId="14100"/>
          <ac:picMkLst>
            <pc:docMk/>
            <pc:sldMk cId="2443975938" sldId="289"/>
            <ac:picMk id="5" creationId="{219E6003-8131-A0F0-3C18-3028B7F28C68}"/>
          </ac:picMkLst>
        </pc:picChg>
        <pc:picChg chg="add mod">
          <ac:chgData name="Stephen Hanly" userId="558c383e-8944-47d9-865f-da93339391b3" providerId="ADAL" clId="{3B0DBC2E-B780-B146-AC4B-3A574E56CEF6}" dt="2023-03-12T04:11:59.203" v="27" actId="1076"/>
          <ac:picMkLst>
            <pc:docMk/>
            <pc:sldMk cId="2443975938" sldId="289"/>
            <ac:picMk id="9" creationId="{D2ABF62D-4E0C-4E1A-1EDD-3DE8DA3A4B46}"/>
          </ac:picMkLst>
        </pc:picChg>
        <pc:picChg chg="add mod">
          <ac:chgData name="Stephen Hanly" userId="558c383e-8944-47d9-865f-da93339391b3" providerId="ADAL" clId="{3B0DBC2E-B780-B146-AC4B-3A574E56CEF6}" dt="2023-03-12T04:12:37.290" v="32" actId="1076"/>
          <ac:picMkLst>
            <pc:docMk/>
            <pc:sldMk cId="2443975938" sldId="289"/>
            <ac:picMk id="11" creationId="{B6A9005C-9501-9846-C22C-FED2CF755D37}"/>
          </ac:picMkLst>
        </pc:picChg>
        <pc:cxnChg chg="add mod">
          <ac:chgData name="Stephen Hanly" userId="558c383e-8944-47d9-865f-da93339391b3" providerId="ADAL" clId="{3B0DBC2E-B780-B146-AC4B-3A574E56CEF6}" dt="2023-03-12T04:11:15.745" v="22" actId="1076"/>
          <ac:cxnSpMkLst>
            <pc:docMk/>
            <pc:sldMk cId="2443975938" sldId="289"/>
            <ac:cxnSpMk id="6" creationId="{2EB40153-3BDE-EDFD-6EA7-32E925BF1D3B}"/>
          </ac:cxnSpMkLst>
        </pc:cxnChg>
      </pc:sldChg>
      <pc:sldChg chg="del">
        <pc:chgData name="Stephen Hanly" userId="558c383e-8944-47d9-865f-da93339391b3" providerId="ADAL" clId="{3B0DBC2E-B780-B146-AC4B-3A574E56CEF6}" dt="2023-03-12T03:23:02.736" v="5" actId="2696"/>
        <pc:sldMkLst>
          <pc:docMk/>
          <pc:sldMk cId="3081146150" sldId="289"/>
        </pc:sldMkLst>
      </pc:sldChg>
      <pc:sldChg chg="add del">
        <pc:chgData name="Stephen Hanly" userId="558c383e-8944-47d9-865f-da93339391b3" providerId="ADAL" clId="{3B0DBC2E-B780-B146-AC4B-3A574E56CEF6}" dt="2023-03-12T03:25:15.210" v="10" actId="2696"/>
        <pc:sldMkLst>
          <pc:docMk/>
          <pc:sldMk cId="3629913450" sldId="289"/>
        </pc:sldMkLst>
      </pc:sldChg>
      <pc:sldChg chg="del">
        <pc:chgData name="Stephen Hanly" userId="558c383e-8944-47d9-865f-da93339391b3" providerId="ADAL" clId="{3B0DBC2E-B780-B146-AC4B-3A574E56CEF6}" dt="2023-03-12T03:23:10.872" v="6" actId="2696"/>
        <pc:sldMkLst>
          <pc:docMk/>
          <pc:sldMk cId="1010734968" sldId="290"/>
        </pc:sldMkLst>
      </pc:sldChg>
      <pc:sldChg chg="addSp delSp modSp new mod modAnim">
        <pc:chgData name="Stephen Hanly" userId="558c383e-8944-47d9-865f-da93339391b3" providerId="ADAL" clId="{3B0DBC2E-B780-B146-AC4B-3A574E56CEF6}" dt="2023-03-12T06:41:30.975" v="436"/>
        <pc:sldMkLst>
          <pc:docMk/>
          <pc:sldMk cId="3156196194" sldId="290"/>
        </pc:sldMkLst>
        <pc:spChg chg="del">
          <ac:chgData name="Stephen Hanly" userId="558c383e-8944-47d9-865f-da93339391b3" providerId="ADAL" clId="{3B0DBC2E-B780-B146-AC4B-3A574E56CEF6}" dt="2023-03-12T04:13:10.482" v="34" actId="478"/>
          <ac:spMkLst>
            <pc:docMk/>
            <pc:sldMk cId="3156196194" sldId="290"/>
            <ac:spMk id="2" creationId="{499D1873-3B58-B516-4836-EA1A125AD618}"/>
          </ac:spMkLst>
        </pc:spChg>
        <pc:spChg chg="del">
          <ac:chgData name="Stephen Hanly" userId="558c383e-8944-47d9-865f-da93339391b3" providerId="ADAL" clId="{3B0DBC2E-B780-B146-AC4B-3A574E56CEF6}" dt="2023-03-12T04:13:12.754" v="35" actId="478"/>
          <ac:spMkLst>
            <pc:docMk/>
            <pc:sldMk cId="3156196194" sldId="290"/>
            <ac:spMk id="3" creationId="{CC00D030-054A-880C-6C1C-34FA756785DF}"/>
          </ac:spMkLst>
        </pc:spChg>
        <pc:picChg chg="add mod">
          <ac:chgData name="Stephen Hanly" userId="558c383e-8944-47d9-865f-da93339391b3" providerId="ADAL" clId="{3B0DBC2E-B780-B146-AC4B-3A574E56CEF6}" dt="2023-03-12T05:46:04.816" v="406" actId="1076"/>
          <ac:picMkLst>
            <pc:docMk/>
            <pc:sldMk cId="3156196194" sldId="290"/>
            <ac:picMk id="2" creationId="{46851196-6BCF-09DC-3254-AF8C91E7BF24}"/>
          </ac:picMkLst>
        </pc:picChg>
        <pc:picChg chg="add mod">
          <ac:chgData name="Stephen Hanly" userId="558c383e-8944-47d9-865f-da93339391b3" providerId="ADAL" clId="{3B0DBC2E-B780-B146-AC4B-3A574E56CEF6}" dt="2023-03-12T04:13:47.954" v="40" actId="1076"/>
          <ac:picMkLst>
            <pc:docMk/>
            <pc:sldMk cId="3156196194" sldId="290"/>
            <ac:picMk id="6" creationId="{15AA8148-62EE-299D-AE33-86C287919282}"/>
          </ac:picMkLst>
        </pc:picChg>
        <pc:picChg chg="add mod">
          <ac:chgData name="Stephen Hanly" userId="558c383e-8944-47d9-865f-da93339391b3" providerId="ADAL" clId="{3B0DBC2E-B780-B146-AC4B-3A574E56CEF6}" dt="2023-03-12T04:14:48.835" v="46" actId="1076"/>
          <ac:picMkLst>
            <pc:docMk/>
            <pc:sldMk cId="3156196194" sldId="290"/>
            <ac:picMk id="8" creationId="{3B227D57-B380-4C90-2A27-D58D52B734F9}"/>
          </ac:picMkLst>
        </pc:picChg>
        <pc:cxnChg chg="add mod">
          <ac:chgData name="Stephen Hanly" userId="558c383e-8944-47d9-865f-da93339391b3" providerId="ADAL" clId="{3B0DBC2E-B780-B146-AC4B-3A574E56CEF6}" dt="2023-03-12T04:13:20.785" v="36"/>
          <ac:cxnSpMkLst>
            <pc:docMk/>
            <pc:sldMk cId="3156196194" sldId="290"/>
            <ac:cxnSpMk id="4" creationId="{F9275B8F-D979-6DC9-64BF-A1618D48F684}"/>
          </ac:cxnSpMkLst>
        </pc:cxnChg>
      </pc:sldChg>
      <pc:sldChg chg="add del">
        <pc:chgData name="Stephen Hanly" userId="558c383e-8944-47d9-865f-da93339391b3" providerId="ADAL" clId="{3B0DBC2E-B780-B146-AC4B-3A574E56CEF6}" dt="2023-03-12T03:25:08.962" v="9" actId="2696"/>
        <pc:sldMkLst>
          <pc:docMk/>
          <pc:sldMk cId="3167809054" sldId="290"/>
        </pc:sldMkLst>
      </pc:sldChg>
      <pc:sldChg chg="addSp delSp modSp new add del mod modAnim">
        <pc:chgData name="Stephen Hanly" userId="558c383e-8944-47d9-865f-da93339391b3" providerId="ADAL" clId="{3B0DBC2E-B780-B146-AC4B-3A574E56CEF6}" dt="2023-03-12T06:41:38.612" v="437"/>
        <pc:sldMkLst>
          <pc:docMk/>
          <pc:sldMk cId="2052646627" sldId="291"/>
        </pc:sldMkLst>
        <pc:spChg chg="del">
          <ac:chgData name="Stephen Hanly" userId="558c383e-8944-47d9-865f-da93339391b3" providerId="ADAL" clId="{3B0DBC2E-B780-B146-AC4B-3A574E56CEF6}" dt="2023-03-12T04:15:09.712" v="48" actId="478"/>
          <ac:spMkLst>
            <pc:docMk/>
            <pc:sldMk cId="2052646627" sldId="291"/>
            <ac:spMk id="2" creationId="{EE882AB5-7F2A-7D9E-6E39-CC39B8ED85A9}"/>
          </ac:spMkLst>
        </pc:spChg>
        <pc:spChg chg="del">
          <ac:chgData name="Stephen Hanly" userId="558c383e-8944-47d9-865f-da93339391b3" providerId="ADAL" clId="{3B0DBC2E-B780-B146-AC4B-3A574E56CEF6}" dt="2023-03-12T04:15:12.108" v="49" actId="478"/>
          <ac:spMkLst>
            <pc:docMk/>
            <pc:sldMk cId="2052646627" sldId="291"/>
            <ac:spMk id="3" creationId="{126EDD15-9706-C0A4-0620-0F91AEA070AB}"/>
          </ac:spMkLst>
        </pc:spChg>
        <pc:picChg chg="add mod">
          <ac:chgData name="Stephen Hanly" userId="558c383e-8944-47d9-865f-da93339391b3" providerId="ADAL" clId="{3B0DBC2E-B780-B146-AC4B-3A574E56CEF6}" dt="2023-03-12T05:56:20.197" v="410" actId="1076"/>
          <ac:picMkLst>
            <pc:docMk/>
            <pc:sldMk cId="2052646627" sldId="291"/>
            <ac:picMk id="2" creationId="{41EDFA3B-640B-1A7C-E64A-DD542701A201}"/>
          </ac:picMkLst>
        </pc:picChg>
        <pc:picChg chg="add mod">
          <ac:chgData name="Stephen Hanly" userId="558c383e-8944-47d9-865f-da93339391b3" providerId="ADAL" clId="{3B0DBC2E-B780-B146-AC4B-3A574E56CEF6}" dt="2023-03-12T04:15:59.215" v="56" actId="1076"/>
          <ac:picMkLst>
            <pc:docMk/>
            <pc:sldMk cId="2052646627" sldId="291"/>
            <ac:picMk id="5" creationId="{FFAC05A4-1F2C-30E9-C085-FDCF2C0ADF37}"/>
          </ac:picMkLst>
        </pc:picChg>
        <pc:picChg chg="add mod">
          <ac:chgData name="Stephen Hanly" userId="558c383e-8944-47d9-865f-da93339391b3" providerId="ADAL" clId="{3B0DBC2E-B780-B146-AC4B-3A574E56CEF6}" dt="2023-03-12T04:16:33.619" v="62" actId="1076"/>
          <ac:picMkLst>
            <pc:docMk/>
            <pc:sldMk cId="2052646627" sldId="291"/>
            <ac:picMk id="8" creationId="{0E40499C-D6C9-FF29-6203-D80745BF7C9F}"/>
          </ac:picMkLst>
        </pc:picChg>
        <pc:picChg chg="add mod">
          <ac:chgData name="Stephen Hanly" userId="558c383e-8944-47d9-865f-da93339391b3" providerId="ADAL" clId="{3B0DBC2E-B780-B146-AC4B-3A574E56CEF6}" dt="2023-03-12T04:17:40.385" v="67" actId="1076"/>
          <ac:picMkLst>
            <pc:docMk/>
            <pc:sldMk cId="2052646627" sldId="291"/>
            <ac:picMk id="10" creationId="{86866DF5-C786-4DC2-F2CF-67AC40EE7CE2}"/>
          </ac:picMkLst>
        </pc:picChg>
        <pc:cxnChg chg="add mod">
          <ac:chgData name="Stephen Hanly" userId="558c383e-8944-47d9-865f-da93339391b3" providerId="ADAL" clId="{3B0DBC2E-B780-B146-AC4B-3A574E56CEF6}" dt="2023-03-12T04:15:53.707" v="54"/>
          <ac:cxnSpMkLst>
            <pc:docMk/>
            <pc:sldMk cId="2052646627" sldId="291"/>
            <ac:cxnSpMk id="6" creationId="{50EC4FBA-A450-8F30-8DA4-BE39F0CCEC6F}"/>
          </ac:cxnSpMkLst>
        </pc:cxnChg>
      </pc:sldChg>
      <pc:sldChg chg="del">
        <pc:chgData name="Stephen Hanly" userId="558c383e-8944-47d9-865f-da93339391b3" providerId="ADAL" clId="{3B0DBC2E-B780-B146-AC4B-3A574E56CEF6}" dt="2023-03-12T03:23:16.225" v="7" actId="2696"/>
        <pc:sldMkLst>
          <pc:docMk/>
          <pc:sldMk cId="3214459033" sldId="291"/>
        </pc:sldMkLst>
      </pc:sldChg>
      <pc:sldChg chg="addSp delSp modSp new mod modAnim">
        <pc:chgData name="Stephen Hanly" userId="558c383e-8944-47d9-865f-da93339391b3" providerId="ADAL" clId="{3B0DBC2E-B780-B146-AC4B-3A574E56CEF6}" dt="2023-03-12T06:41:49.295" v="438"/>
        <pc:sldMkLst>
          <pc:docMk/>
          <pc:sldMk cId="2718396087" sldId="292"/>
        </pc:sldMkLst>
        <pc:spChg chg="del">
          <ac:chgData name="Stephen Hanly" userId="558c383e-8944-47d9-865f-da93339391b3" providerId="ADAL" clId="{3B0DBC2E-B780-B146-AC4B-3A574E56CEF6}" dt="2023-03-12T04:18:07.881" v="69" actId="478"/>
          <ac:spMkLst>
            <pc:docMk/>
            <pc:sldMk cId="2718396087" sldId="292"/>
            <ac:spMk id="2" creationId="{7AEB3F19-67A3-436F-70FD-2E6D5FFC6F90}"/>
          </ac:spMkLst>
        </pc:spChg>
        <pc:spChg chg="del">
          <ac:chgData name="Stephen Hanly" userId="558c383e-8944-47d9-865f-da93339391b3" providerId="ADAL" clId="{3B0DBC2E-B780-B146-AC4B-3A574E56CEF6}" dt="2023-03-12T04:18:10.647" v="70" actId="478"/>
          <ac:spMkLst>
            <pc:docMk/>
            <pc:sldMk cId="2718396087" sldId="292"/>
            <ac:spMk id="3" creationId="{7D1F3AEF-40C9-1913-61AA-AFE729EC4FD9}"/>
          </ac:spMkLst>
        </pc:spChg>
        <pc:spChg chg="add mod">
          <ac:chgData name="Stephen Hanly" userId="558c383e-8944-47d9-865f-da93339391b3" providerId="ADAL" clId="{3B0DBC2E-B780-B146-AC4B-3A574E56CEF6}" dt="2023-03-12T04:22:59.143" v="99" actId="1076"/>
          <ac:spMkLst>
            <pc:docMk/>
            <pc:sldMk cId="2718396087" sldId="292"/>
            <ac:spMk id="11" creationId="{16C251FC-0660-50E8-4F0E-FE4955395021}"/>
          </ac:spMkLst>
        </pc:spChg>
        <pc:grpChg chg="add mod">
          <ac:chgData name="Stephen Hanly" userId="558c383e-8944-47d9-865f-da93339391b3" providerId="ADAL" clId="{3B0DBC2E-B780-B146-AC4B-3A574E56CEF6}" dt="2023-03-12T04:23:26.867" v="101" actId="1076"/>
          <ac:grpSpMkLst>
            <pc:docMk/>
            <pc:sldMk cId="2718396087" sldId="292"/>
            <ac:grpSpMk id="12" creationId="{68F2C635-5525-779C-41AB-530DB0696ED0}"/>
          </ac:grpSpMkLst>
        </pc:grpChg>
        <pc:picChg chg="add mod">
          <ac:chgData name="Stephen Hanly" userId="558c383e-8944-47d9-865f-da93339391b3" providerId="ADAL" clId="{3B0DBC2E-B780-B146-AC4B-3A574E56CEF6}" dt="2023-03-12T06:05:09.956" v="412" actId="1076"/>
          <ac:picMkLst>
            <pc:docMk/>
            <pc:sldMk cId="2718396087" sldId="292"/>
            <ac:picMk id="2" creationId="{9AF6AFB2-C213-3218-24A5-FE16192AE0DF}"/>
          </ac:picMkLst>
        </pc:picChg>
        <pc:picChg chg="add mod">
          <ac:chgData name="Stephen Hanly" userId="558c383e-8944-47d9-865f-da93339391b3" providerId="ADAL" clId="{3B0DBC2E-B780-B146-AC4B-3A574E56CEF6}" dt="2023-03-12T04:19:21.804" v="75" actId="1076"/>
          <ac:picMkLst>
            <pc:docMk/>
            <pc:sldMk cId="2718396087" sldId="292"/>
            <ac:picMk id="3" creationId="{0080770A-638E-98A5-E475-01CBBE1BADC4}"/>
          </ac:picMkLst>
        </pc:picChg>
        <pc:picChg chg="add mod">
          <ac:chgData name="Stephen Hanly" userId="558c383e-8944-47d9-865f-da93339391b3" providerId="ADAL" clId="{3B0DBC2E-B780-B146-AC4B-3A574E56CEF6}" dt="2023-03-12T04:20:40.388" v="82" actId="14100"/>
          <ac:picMkLst>
            <pc:docMk/>
            <pc:sldMk cId="2718396087" sldId="292"/>
            <ac:picMk id="6" creationId="{0BC2794F-4D01-6D7F-A0EC-A13B95FB028C}"/>
          </ac:picMkLst>
        </pc:picChg>
        <pc:picChg chg="add mod">
          <ac:chgData name="Stephen Hanly" userId="558c383e-8944-47d9-865f-da93339391b3" providerId="ADAL" clId="{3B0DBC2E-B780-B146-AC4B-3A574E56CEF6}" dt="2023-03-12T04:21:17.925" v="87" actId="1076"/>
          <ac:picMkLst>
            <pc:docMk/>
            <pc:sldMk cId="2718396087" sldId="292"/>
            <ac:picMk id="8" creationId="{CC399FD3-7680-6D8C-F481-08DC01C24A13}"/>
          </ac:picMkLst>
        </pc:picChg>
        <pc:picChg chg="add mod">
          <ac:chgData name="Stephen Hanly" userId="558c383e-8944-47d9-865f-da93339391b3" providerId="ADAL" clId="{3B0DBC2E-B780-B146-AC4B-3A574E56CEF6}" dt="2023-03-12T04:22:04.966" v="92" actId="1076"/>
          <ac:picMkLst>
            <pc:docMk/>
            <pc:sldMk cId="2718396087" sldId="292"/>
            <ac:picMk id="10" creationId="{76E0E7F9-4BC9-65A9-BCA2-ACE48886DAAA}"/>
          </ac:picMkLst>
        </pc:picChg>
        <pc:cxnChg chg="add mod">
          <ac:chgData name="Stephen Hanly" userId="558c383e-8944-47d9-865f-da93339391b3" providerId="ADAL" clId="{3B0DBC2E-B780-B146-AC4B-3A574E56CEF6}" dt="2023-03-12T04:19:29.251" v="76"/>
          <ac:cxnSpMkLst>
            <pc:docMk/>
            <pc:sldMk cId="2718396087" sldId="292"/>
            <ac:cxnSpMk id="4" creationId="{CA297303-E897-745A-6659-02646B2C0B77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2:00.698" v="439"/>
        <pc:sldMkLst>
          <pc:docMk/>
          <pc:sldMk cId="2808405968" sldId="293"/>
        </pc:sldMkLst>
        <pc:spChg chg="del">
          <ac:chgData name="Stephen Hanly" userId="558c383e-8944-47d9-865f-da93339391b3" providerId="ADAL" clId="{3B0DBC2E-B780-B146-AC4B-3A574E56CEF6}" dt="2023-03-12T04:23:46.938" v="103" actId="478"/>
          <ac:spMkLst>
            <pc:docMk/>
            <pc:sldMk cId="2808405968" sldId="293"/>
            <ac:spMk id="2" creationId="{8D0E3E17-FD40-C2F2-CC75-59CEC686F8E5}"/>
          </ac:spMkLst>
        </pc:spChg>
        <pc:spChg chg="del">
          <ac:chgData name="Stephen Hanly" userId="558c383e-8944-47d9-865f-da93339391b3" providerId="ADAL" clId="{3B0DBC2E-B780-B146-AC4B-3A574E56CEF6}" dt="2023-03-12T04:23:49.153" v="104" actId="478"/>
          <ac:spMkLst>
            <pc:docMk/>
            <pc:sldMk cId="2808405968" sldId="293"/>
            <ac:spMk id="3" creationId="{5C09F509-AF1A-DA34-261D-5D9478900A74}"/>
          </ac:spMkLst>
        </pc:spChg>
        <pc:spChg chg="add del mod">
          <ac:chgData name="Stephen Hanly" userId="558c383e-8944-47d9-865f-da93339391b3" providerId="ADAL" clId="{3B0DBC2E-B780-B146-AC4B-3A574E56CEF6}" dt="2023-03-12T04:25:00.298" v="114" actId="478"/>
          <ac:spMkLst>
            <pc:docMk/>
            <pc:sldMk cId="2808405968" sldId="293"/>
            <ac:spMk id="7" creationId="{61EB2897-4FEF-DA9A-482F-EA88EECEFA46}"/>
          </ac:spMkLst>
        </pc:spChg>
        <pc:spChg chg="add mod">
          <ac:chgData name="Stephen Hanly" userId="558c383e-8944-47d9-865f-da93339391b3" providerId="ADAL" clId="{3B0DBC2E-B780-B146-AC4B-3A574E56CEF6}" dt="2023-03-12T04:25:27.505" v="119" actId="1076"/>
          <ac:spMkLst>
            <pc:docMk/>
            <pc:sldMk cId="2808405968" sldId="293"/>
            <ac:spMk id="8" creationId="{E063966B-137A-F414-B7A0-7F29AF8A7EFD}"/>
          </ac:spMkLst>
        </pc:spChg>
        <pc:grpChg chg="add mod">
          <ac:chgData name="Stephen Hanly" userId="558c383e-8944-47d9-865f-da93339391b3" providerId="ADAL" clId="{3B0DBC2E-B780-B146-AC4B-3A574E56CEF6}" dt="2023-03-12T04:25:43.580" v="121" actId="1076"/>
          <ac:grpSpMkLst>
            <pc:docMk/>
            <pc:sldMk cId="2808405968" sldId="293"/>
            <ac:grpSpMk id="9" creationId="{F24D077C-F579-EB82-7A67-6AE947AD87C9}"/>
          </ac:grpSpMkLst>
        </pc:grpChg>
        <pc:picChg chg="add mod">
          <ac:chgData name="Stephen Hanly" userId="558c383e-8944-47d9-865f-da93339391b3" providerId="ADAL" clId="{3B0DBC2E-B780-B146-AC4B-3A574E56CEF6}" dt="2023-03-12T06:10:23.986" v="414" actId="1076"/>
          <ac:picMkLst>
            <pc:docMk/>
            <pc:sldMk cId="2808405968" sldId="293"/>
            <ac:picMk id="2" creationId="{7662EC72-4851-E5BD-EDCC-8F37E7F07E8A}"/>
          </ac:picMkLst>
        </pc:picChg>
        <pc:picChg chg="add mod">
          <ac:chgData name="Stephen Hanly" userId="558c383e-8944-47d9-865f-da93339391b3" providerId="ADAL" clId="{3B0DBC2E-B780-B146-AC4B-3A574E56CEF6}" dt="2023-03-12T04:24:48.016" v="111" actId="1076"/>
          <ac:picMkLst>
            <pc:docMk/>
            <pc:sldMk cId="2808405968" sldId="293"/>
            <ac:picMk id="6" creationId="{39268C12-24DE-9B44-C340-0C22AE2120DD}"/>
          </ac:picMkLst>
        </pc:picChg>
        <pc:picChg chg="add mod">
          <ac:chgData name="Stephen Hanly" userId="558c383e-8944-47d9-865f-da93339391b3" providerId="ADAL" clId="{3B0DBC2E-B780-B146-AC4B-3A574E56CEF6}" dt="2023-03-12T04:26:51.757" v="127" actId="1076"/>
          <ac:picMkLst>
            <pc:docMk/>
            <pc:sldMk cId="2808405968" sldId="293"/>
            <ac:picMk id="11" creationId="{B9522E20-CE19-6901-D855-3EF33796C86D}"/>
          </ac:picMkLst>
        </pc:picChg>
        <pc:cxnChg chg="add mod">
          <ac:chgData name="Stephen Hanly" userId="558c383e-8944-47d9-865f-da93339391b3" providerId="ADAL" clId="{3B0DBC2E-B780-B146-AC4B-3A574E56CEF6}" dt="2023-03-12T04:23:56.502" v="105"/>
          <ac:cxnSpMkLst>
            <pc:docMk/>
            <pc:sldMk cId="2808405968" sldId="293"/>
            <ac:cxnSpMk id="4" creationId="{1801AC31-1E6C-0BF8-91D6-3B03A22540AF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2:58.279" v="445"/>
        <pc:sldMkLst>
          <pc:docMk/>
          <pc:sldMk cId="3997050384" sldId="294"/>
        </pc:sldMkLst>
        <pc:spChg chg="del">
          <ac:chgData name="Stephen Hanly" userId="558c383e-8944-47d9-865f-da93339391b3" providerId="ADAL" clId="{3B0DBC2E-B780-B146-AC4B-3A574E56CEF6}" dt="2023-03-12T04:28:48.769" v="130" actId="478"/>
          <ac:spMkLst>
            <pc:docMk/>
            <pc:sldMk cId="3997050384" sldId="294"/>
            <ac:spMk id="2" creationId="{FF05618D-8D62-BC88-7A52-7C6C6EF2C889}"/>
          </ac:spMkLst>
        </pc:spChg>
        <pc:spChg chg="del">
          <ac:chgData name="Stephen Hanly" userId="558c383e-8944-47d9-865f-da93339391b3" providerId="ADAL" clId="{3B0DBC2E-B780-B146-AC4B-3A574E56CEF6}" dt="2023-03-12T04:28:45.265" v="129"/>
          <ac:spMkLst>
            <pc:docMk/>
            <pc:sldMk cId="3997050384" sldId="294"/>
            <ac:spMk id="3" creationId="{2A7E2748-35F3-5AF6-7296-F57CA484EC5F}"/>
          </ac:spMkLst>
        </pc:spChg>
        <pc:spChg chg="add del mod">
          <ac:chgData name="Stephen Hanly" userId="558c383e-8944-47d9-865f-da93339391b3" providerId="ADAL" clId="{3B0DBC2E-B780-B146-AC4B-3A574E56CEF6}" dt="2023-03-12T04:29:30.467" v="138" actId="478"/>
          <ac:spMkLst>
            <pc:docMk/>
            <pc:sldMk cId="3997050384" sldId="294"/>
            <ac:spMk id="8" creationId="{20FAB820-6FB7-C3CE-3E0E-529EB329548F}"/>
          </ac:spMkLst>
        </pc:spChg>
        <pc:picChg chg="add mod">
          <ac:chgData name="Stephen Hanly" userId="558c383e-8944-47d9-865f-da93339391b3" providerId="ADAL" clId="{3B0DBC2E-B780-B146-AC4B-3A574E56CEF6}" dt="2023-03-12T06:27:28.081" v="426" actId="1076"/>
          <ac:picMkLst>
            <pc:docMk/>
            <pc:sldMk cId="3997050384" sldId="294"/>
            <ac:picMk id="2" creationId="{334E68A9-FF3D-7135-46FC-5071AF70E0F4}"/>
          </ac:picMkLst>
        </pc:picChg>
        <pc:picChg chg="add del mod">
          <ac:chgData name="Stephen Hanly" userId="558c383e-8944-47d9-865f-da93339391b3" providerId="ADAL" clId="{3B0DBC2E-B780-B146-AC4B-3A574E56CEF6}" dt="2023-03-12T04:29:27.534" v="137" actId="478"/>
          <ac:picMkLst>
            <pc:docMk/>
            <pc:sldMk cId="3997050384" sldId="294"/>
            <ac:picMk id="5" creationId="{00F8A483-2632-C674-6B30-EBB3E4A413C2}"/>
          </ac:picMkLst>
        </pc:picChg>
        <pc:picChg chg="add del mod">
          <ac:chgData name="Stephen Hanly" userId="558c383e-8944-47d9-865f-da93339391b3" providerId="ADAL" clId="{3B0DBC2E-B780-B146-AC4B-3A574E56CEF6}" dt="2023-03-12T04:30:21.798" v="144" actId="478"/>
          <ac:picMkLst>
            <pc:docMk/>
            <pc:sldMk cId="3997050384" sldId="294"/>
            <ac:picMk id="10" creationId="{1290D842-E975-C286-A676-D90F229ACD80}"/>
          </ac:picMkLst>
        </pc:picChg>
        <pc:picChg chg="add mod">
          <ac:chgData name="Stephen Hanly" userId="558c383e-8944-47d9-865f-da93339391b3" providerId="ADAL" clId="{3B0DBC2E-B780-B146-AC4B-3A574E56CEF6}" dt="2023-03-12T04:31:11.414" v="149" actId="1076"/>
          <ac:picMkLst>
            <pc:docMk/>
            <pc:sldMk cId="3997050384" sldId="294"/>
            <ac:picMk id="12" creationId="{E02113BB-7077-4DF7-417A-5C4C625463BA}"/>
          </ac:picMkLst>
        </pc:picChg>
        <pc:picChg chg="add mod">
          <ac:chgData name="Stephen Hanly" userId="558c383e-8944-47d9-865f-da93339391b3" providerId="ADAL" clId="{3B0DBC2E-B780-B146-AC4B-3A574E56CEF6}" dt="2023-03-12T04:31:51.646" v="155" actId="1076"/>
          <ac:picMkLst>
            <pc:docMk/>
            <pc:sldMk cId="3997050384" sldId="294"/>
            <ac:picMk id="14" creationId="{282D3B00-C40D-4A49-6F3F-E1E058F82C87}"/>
          </ac:picMkLst>
        </pc:picChg>
        <pc:picChg chg="add mod">
          <ac:chgData name="Stephen Hanly" userId="558c383e-8944-47d9-865f-da93339391b3" providerId="ADAL" clId="{3B0DBC2E-B780-B146-AC4B-3A574E56CEF6}" dt="2023-03-12T04:33:40.691" v="170" actId="1076"/>
          <ac:picMkLst>
            <pc:docMk/>
            <pc:sldMk cId="3997050384" sldId="294"/>
            <ac:picMk id="20" creationId="{F5C5EF1B-5A12-BFE6-BAFD-3339931E7CBA}"/>
          </ac:picMkLst>
        </pc:picChg>
        <pc:picChg chg="add mod">
          <ac:chgData name="Stephen Hanly" userId="558c383e-8944-47d9-865f-da93339391b3" providerId="ADAL" clId="{3B0DBC2E-B780-B146-AC4B-3A574E56CEF6}" dt="2023-03-12T04:34:45.047" v="178" actId="1076"/>
          <ac:picMkLst>
            <pc:docMk/>
            <pc:sldMk cId="3997050384" sldId="294"/>
            <ac:picMk id="23" creationId="{3461AAE8-144C-B022-9C65-90C8CD398A7E}"/>
          </ac:picMkLst>
        </pc:picChg>
        <pc:picChg chg="add mod">
          <ac:chgData name="Stephen Hanly" userId="558c383e-8944-47d9-865f-da93339391b3" providerId="ADAL" clId="{3B0DBC2E-B780-B146-AC4B-3A574E56CEF6}" dt="2023-03-12T04:35:40.550" v="185" actId="1076"/>
          <ac:picMkLst>
            <pc:docMk/>
            <pc:sldMk cId="3997050384" sldId="294"/>
            <ac:picMk id="25" creationId="{F42ADAB0-EF3C-21E0-FC34-5F04AEF26585}"/>
          </ac:picMkLst>
        </pc:picChg>
        <pc:picChg chg="add mod">
          <ac:chgData name="Stephen Hanly" userId="558c383e-8944-47d9-865f-da93339391b3" providerId="ADAL" clId="{3B0DBC2E-B780-B146-AC4B-3A574E56CEF6}" dt="2023-03-12T04:36:13.997" v="191" actId="1076"/>
          <ac:picMkLst>
            <pc:docMk/>
            <pc:sldMk cId="3997050384" sldId="294"/>
            <ac:picMk id="27" creationId="{63364C00-7001-315E-E6C1-9EC016F5853D}"/>
          </ac:picMkLst>
        </pc:picChg>
        <pc:cxnChg chg="add mod">
          <ac:chgData name="Stephen Hanly" userId="558c383e-8944-47d9-865f-da93339391b3" providerId="ADAL" clId="{3B0DBC2E-B780-B146-AC4B-3A574E56CEF6}" dt="2023-03-12T04:36:42.948" v="193" actId="14100"/>
          <ac:cxnSpMkLst>
            <pc:docMk/>
            <pc:sldMk cId="3997050384" sldId="294"/>
            <ac:cxnSpMk id="6" creationId="{364A4D80-8F2B-B5ED-BFA8-308CEB2DB034}"/>
          </ac:cxnSpMkLst>
        </pc:cxnChg>
        <pc:cxnChg chg="add mod">
          <ac:chgData name="Stephen Hanly" userId="558c383e-8944-47d9-865f-da93339391b3" providerId="ADAL" clId="{3B0DBC2E-B780-B146-AC4B-3A574E56CEF6}" dt="2023-03-12T04:33:49.823" v="171" actId="166"/>
          <ac:cxnSpMkLst>
            <pc:docMk/>
            <pc:sldMk cId="3997050384" sldId="294"/>
            <ac:cxnSpMk id="15" creationId="{B1398508-F85B-A27C-6A38-278AFF18C2F3}"/>
          </ac:cxnSpMkLst>
        </pc:cxnChg>
        <pc:cxnChg chg="add mod">
          <ac:chgData name="Stephen Hanly" userId="558c383e-8944-47d9-865f-da93339391b3" providerId="ADAL" clId="{3B0DBC2E-B780-B146-AC4B-3A574E56CEF6}" dt="2023-03-12T04:36:21.782" v="192" actId="166"/>
          <ac:cxnSpMkLst>
            <pc:docMk/>
            <pc:sldMk cId="3997050384" sldId="294"/>
            <ac:cxnSpMk id="21" creationId="{7A54BA77-1CF9-E2DA-F4A2-2EB40C999A63}"/>
          </ac:cxnSpMkLst>
        </pc:cxnChg>
        <pc:cxnChg chg="add mod">
          <ac:chgData name="Stephen Hanly" userId="558c383e-8944-47d9-865f-da93339391b3" providerId="ADAL" clId="{3B0DBC2E-B780-B146-AC4B-3A574E56CEF6}" dt="2023-03-12T04:37:06.448" v="197" actId="1076"/>
          <ac:cxnSpMkLst>
            <pc:docMk/>
            <pc:sldMk cId="3997050384" sldId="294"/>
            <ac:cxnSpMk id="29" creationId="{919FE610-2845-E765-9C34-D98E39313360}"/>
          </ac:cxnSpMkLst>
        </pc:cxnChg>
        <pc:cxnChg chg="add mod">
          <ac:chgData name="Stephen Hanly" userId="558c383e-8944-47d9-865f-da93339391b3" providerId="ADAL" clId="{3B0DBC2E-B780-B146-AC4B-3A574E56CEF6}" dt="2023-03-12T04:37:13.016" v="199" actId="1076"/>
          <ac:cxnSpMkLst>
            <pc:docMk/>
            <pc:sldMk cId="3997050384" sldId="294"/>
            <ac:cxnSpMk id="32" creationId="{3FD730B0-7A71-EFAD-FCE8-111E4FEA5907}"/>
          </ac:cxnSpMkLst>
        </pc:cxnChg>
        <pc:cxnChg chg="add mod">
          <ac:chgData name="Stephen Hanly" userId="558c383e-8944-47d9-865f-da93339391b3" providerId="ADAL" clId="{3B0DBC2E-B780-B146-AC4B-3A574E56CEF6}" dt="2023-03-12T04:37:19.701" v="201" actId="1076"/>
          <ac:cxnSpMkLst>
            <pc:docMk/>
            <pc:sldMk cId="3997050384" sldId="294"/>
            <ac:cxnSpMk id="33" creationId="{BCC5D015-C37E-540B-A770-9A0930099ADE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3:06.444" v="446"/>
        <pc:sldMkLst>
          <pc:docMk/>
          <pc:sldMk cId="2322660382" sldId="295"/>
        </pc:sldMkLst>
        <pc:spChg chg="del">
          <ac:chgData name="Stephen Hanly" userId="558c383e-8944-47d9-865f-da93339391b3" providerId="ADAL" clId="{3B0DBC2E-B780-B146-AC4B-3A574E56CEF6}" dt="2023-03-12T04:37:52.468" v="203" actId="478"/>
          <ac:spMkLst>
            <pc:docMk/>
            <pc:sldMk cId="2322660382" sldId="295"/>
            <ac:spMk id="2" creationId="{19932842-66C6-E4FA-9EA6-EE3DDDADA1B1}"/>
          </ac:spMkLst>
        </pc:spChg>
        <pc:spChg chg="del">
          <ac:chgData name="Stephen Hanly" userId="558c383e-8944-47d9-865f-da93339391b3" providerId="ADAL" clId="{3B0DBC2E-B780-B146-AC4B-3A574E56CEF6}" dt="2023-03-12T04:37:54.750" v="204" actId="478"/>
          <ac:spMkLst>
            <pc:docMk/>
            <pc:sldMk cId="2322660382" sldId="295"/>
            <ac:spMk id="3" creationId="{B5B3190E-93D6-8349-8C9C-AA48BA22A8F8}"/>
          </ac:spMkLst>
        </pc:spChg>
        <pc:picChg chg="add mod">
          <ac:chgData name="Stephen Hanly" userId="558c383e-8944-47d9-865f-da93339391b3" providerId="ADAL" clId="{3B0DBC2E-B780-B146-AC4B-3A574E56CEF6}" dt="2023-03-12T06:29:59.407" v="428" actId="1076"/>
          <ac:picMkLst>
            <pc:docMk/>
            <pc:sldMk cId="2322660382" sldId="295"/>
            <ac:picMk id="2" creationId="{1F4BFD52-12C6-744C-C2BB-7F7B3505A7E4}"/>
          </ac:picMkLst>
        </pc:picChg>
        <pc:picChg chg="add mod">
          <ac:chgData name="Stephen Hanly" userId="558c383e-8944-47d9-865f-da93339391b3" providerId="ADAL" clId="{3B0DBC2E-B780-B146-AC4B-3A574E56CEF6}" dt="2023-03-12T04:41:08.162" v="233" actId="14100"/>
          <ac:picMkLst>
            <pc:docMk/>
            <pc:sldMk cId="2322660382" sldId="295"/>
            <ac:picMk id="5" creationId="{5550F46E-0194-B7E3-508A-F1513FE043F6}"/>
          </ac:picMkLst>
        </pc:picChg>
        <pc:picChg chg="add mod">
          <ac:chgData name="Stephen Hanly" userId="558c383e-8944-47d9-865f-da93339391b3" providerId="ADAL" clId="{3B0DBC2E-B780-B146-AC4B-3A574E56CEF6}" dt="2023-03-12T04:41:17.413" v="235" actId="14100"/>
          <ac:picMkLst>
            <pc:docMk/>
            <pc:sldMk cId="2322660382" sldId="295"/>
            <ac:picMk id="8" creationId="{F322D578-36BE-67E4-8159-527C81AE62D3}"/>
          </ac:picMkLst>
        </pc:picChg>
        <pc:picChg chg="add mod">
          <ac:chgData name="Stephen Hanly" userId="558c383e-8944-47d9-865f-da93339391b3" providerId="ADAL" clId="{3B0DBC2E-B780-B146-AC4B-3A574E56CEF6}" dt="2023-03-12T04:41:25.149" v="238" actId="1076"/>
          <ac:picMkLst>
            <pc:docMk/>
            <pc:sldMk cId="2322660382" sldId="295"/>
            <ac:picMk id="10" creationId="{E5228FC8-2D9E-782A-5ACB-F778BACB087A}"/>
          </ac:picMkLst>
        </pc:picChg>
        <pc:cxnChg chg="add mod">
          <ac:chgData name="Stephen Hanly" userId="558c383e-8944-47d9-865f-da93339391b3" providerId="ADAL" clId="{3B0DBC2E-B780-B146-AC4B-3A574E56CEF6}" dt="2023-03-12T04:38:35.586" v="211"/>
          <ac:cxnSpMkLst>
            <pc:docMk/>
            <pc:sldMk cId="2322660382" sldId="295"/>
            <ac:cxnSpMk id="6" creationId="{5DB8C9FB-3B7B-8D75-314C-B9E35F77CE4F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3:19.031" v="447"/>
        <pc:sldMkLst>
          <pc:docMk/>
          <pc:sldMk cId="455949127" sldId="296"/>
        </pc:sldMkLst>
        <pc:spChg chg="del">
          <ac:chgData name="Stephen Hanly" userId="558c383e-8944-47d9-865f-da93339391b3" providerId="ADAL" clId="{3B0DBC2E-B780-B146-AC4B-3A574E56CEF6}" dt="2023-03-12T04:40:11.894" v="224" actId="478"/>
          <ac:spMkLst>
            <pc:docMk/>
            <pc:sldMk cId="455949127" sldId="296"/>
            <ac:spMk id="2" creationId="{EEF9EDE9-A613-8A27-DFB1-1BE049C7E23A}"/>
          </ac:spMkLst>
        </pc:spChg>
        <pc:spChg chg="del">
          <ac:chgData name="Stephen Hanly" userId="558c383e-8944-47d9-865f-da93339391b3" providerId="ADAL" clId="{3B0DBC2E-B780-B146-AC4B-3A574E56CEF6}" dt="2023-03-12T04:40:15.059" v="225" actId="478"/>
          <ac:spMkLst>
            <pc:docMk/>
            <pc:sldMk cId="455949127" sldId="296"/>
            <ac:spMk id="3" creationId="{EA63174E-F55E-4CDA-FCA0-D96FBA21DEEB}"/>
          </ac:spMkLst>
        </pc:spChg>
        <pc:spChg chg="add mod">
          <ac:chgData name="Stephen Hanly" userId="558c383e-8944-47d9-865f-da93339391b3" providerId="ADAL" clId="{3B0DBC2E-B780-B146-AC4B-3A574E56CEF6}" dt="2023-03-12T04:43:41.947" v="288" actId="1076"/>
          <ac:spMkLst>
            <pc:docMk/>
            <pc:sldMk cId="455949127" sldId="296"/>
            <ac:spMk id="8" creationId="{480C102D-E259-4CED-A497-0B21CB6485C0}"/>
          </ac:spMkLst>
        </pc:spChg>
        <pc:picChg chg="add mod">
          <ac:chgData name="Stephen Hanly" userId="558c383e-8944-47d9-865f-da93339391b3" providerId="ADAL" clId="{3B0DBC2E-B780-B146-AC4B-3A574E56CEF6}" dt="2023-03-12T06:32:25.886" v="430" actId="1076"/>
          <ac:picMkLst>
            <pc:docMk/>
            <pc:sldMk cId="455949127" sldId="296"/>
            <ac:picMk id="2" creationId="{0990B9F3-D09A-4F8A-92E4-118821908FEC}"/>
          </ac:picMkLst>
        </pc:picChg>
        <pc:picChg chg="add mod">
          <ac:chgData name="Stephen Hanly" userId="558c383e-8944-47d9-865f-da93339391b3" providerId="ADAL" clId="{3B0DBC2E-B780-B146-AC4B-3A574E56CEF6}" dt="2023-03-12T04:41:33.800" v="240" actId="1076"/>
          <ac:picMkLst>
            <pc:docMk/>
            <pc:sldMk cId="455949127" sldId="296"/>
            <ac:picMk id="5" creationId="{F669AD84-DDC9-25BC-0C5D-124369A99799}"/>
          </ac:picMkLst>
        </pc:picChg>
        <pc:cxnChg chg="add mod">
          <ac:chgData name="Stephen Hanly" userId="558c383e-8944-47d9-865f-da93339391b3" providerId="ADAL" clId="{3B0DBC2E-B780-B146-AC4B-3A574E56CEF6}" dt="2023-03-12T04:40:59.158" v="231"/>
          <ac:cxnSpMkLst>
            <pc:docMk/>
            <pc:sldMk cId="455949127" sldId="296"/>
            <ac:cxnSpMk id="6" creationId="{50E5001F-A7EB-A850-50CA-B28BB597C253}"/>
          </ac:cxnSpMkLst>
        </pc:cxnChg>
        <pc:cxnChg chg="add del mod">
          <ac:chgData name="Stephen Hanly" userId="558c383e-8944-47d9-865f-da93339391b3" providerId="ADAL" clId="{3B0DBC2E-B780-B146-AC4B-3A574E56CEF6}" dt="2023-03-12T04:42:40.403" v="244"/>
          <ac:cxnSpMkLst>
            <pc:docMk/>
            <pc:sldMk cId="455949127" sldId="296"/>
            <ac:cxnSpMk id="7" creationId="{894C82F0-C666-BDAE-3600-27B816C99BCC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3:28.065" v="448"/>
        <pc:sldMkLst>
          <pc:docMk/>
          <pc:sldMk cId="1112501222" sldId="297"/>
        </pc:sldMkLst>
        <pc:spChg chg="del">
          <ac:chgData name="Stephen Hanly" userId="558c383e-8944-47d9-865f-da93339391b3" providerId="ADAL" clId="{3B0DBC2E-B780-B146-AC4B-3A574E56CEF6}" dt="2023-03-12T04:45:18.645" v="291" actId="478"/>
          <ac:spMkLst>
            <pc:docMk/>
            <pc:sldMk cId="1112501222" sldId="297"/>
            <ac:spMk id="2" creationId="{E2669AD1-6BDD-4396-E740-83FB52DD62F0}"/>
          </ac:spMkLst>
        </pc:spChg>
        <pc:spChg chg="del">
          <ac:chgData name="Stephen Hanly" userId="558c383e-8944-47d9-865f-da93339391b3" providerId="ADAL" clId="{3B0DBC2E-B780-B146-AC4B-3A574E56CEF6}" dt="2023-03-12T04:45:25.009" v="292" actId="478"/>
          <ac:spMkLst>
            <pc:docMk/>
            <pc:sldMk cId="1112501222" sldId="297"/>
            <ac:spMk id="3" creationId="{B57CB35C-2804-61FE-A5BA-885F1FE44DA8}"/>
          </ac:spMkLst>
        </pc:spChg>
        <pc:spChg chg="add mod">
          <ac:chgData name="Stephen Hanly" userId="558c383e-8944-47d9-865f-da93339391b3" providerId="ADAL" clId="{3B0DBC2E-B780-B146-AC4B-3A574E56CEF6}" dt="2023-03-12T04:50:39.110" v="385" actId="1076"/>
          <ac:spMkLst>
            <pc:docMk/>
            <pc:sldMk cId="1112501222" sldId="297"/>
            <ac:spMk id="7" creationId="{DCF78695-C071-ADFB-CB46-D51BA76CE7D4}"/>
          </ac:spMkLst>
        </pc:spChg>
        <pc:spChg chg="add mod">
          <ac:chgData name="Stephen Hanly" userId="558c383e-8944-47d9-865f-da93339391b3" providerId="ADAL" clId="{3B0DBC2E-B780-B146-AC4B-3A574E56CEF6}" dt="2023-03-12T04:50:43.359" v="386" actId="1076"/>
          <ac:spMkLst>
            <pc:docMk/>
            <pc:sldMk cId="1112501222" sldId="297"/>
            <ac:spMk id="8" creationId="{F1199B65-B769-88DF-F78C-D17FC14DCA1E}"/>
          </ac:spMkLst>
        </pc:spChg>
        <pc:picChg chg="add mod">
          <ac:chgData name="Stephen Hanly" userId="558c383e-8944-47d9-865f-da93339391b3" providerId="ADAL" clId="{3B0DBC2E-B780-B146-AC4B-3A574E56CEF6}" dt="2023-03-12T06:34:44.655" v="432" actId="1076"/>
          <ac:picMkLst>
            <pc:docMk/>
            <pc:sldMk cId="1112501222" sldId="297"/>
            <ac:picMk id="2" creationId="{F6E45D6D-B15C-94FB-9B90-A2D19D1CD520}"/>
          </ac:picMkLst>
        </pc:picChg>
        <pc:picChg chg="add mod">
          <ac:chgData name="Stephen Hanly" userId="558c383e-8944-47d9-865f-da93339391b3" providerId="ADAL" clId="{3B0DBC2E-B780-B146-AC4B-3A574E56CEF6}" dt="2023-03-12T04:50:36.357" v="384" actId="1076"/>
          <ac:picMkLst>
            <pc:docMk/>
            <pc:sldMk cId="1112501222" sldId="297"/>
            <ac:picMk id="5" creationId="{AB01608E-87CA-AE26-EDA5-2CB36606A1C0}"/>
          </ac:picMkLst>
        </pc:picChg>
        <pc:cxnChg chg="add del mod">
          <ac:chgData name="Stephen Hanly" userId="558c383e-8944-47d9-865f-da93339391b3" providerId="ADAL" clId="{3B0DBC2E-B780-B146-AC4B-3A574E56CEF6}" dt="2023-03-12T04:50:13.484" v="379" actId="478"/>
          <ac:cxnSpMkLst>
            <pc:docMk/>
            <pc:sldMk cId="1112501222" sldId="297"/>
            <ac:cxnSpMk id="6" creationId="{5DB5F912-ED1D-055D-311A-83BC60319E46}"/>
          </ac:cxnSpMkLst>
        </pc:cxnChg>
      </pc:sldChg>
      <pc:sldChg chg="addSp delSp modSp new mod modAnim">
        <pc:chgData name="Stephen Hanly" userId="558c383e-8944-47d9-865f-da93339391b3" providerId="ADAL" clId="{3B0DBC2E-B780-B146-AC4B-3A574E56CEF6}" dt="2023-03-12T06:43:46.536" v="450"/>
        <pc:sldMkLst>
          <pc:docMk/>
          <pc:sldMk cId="2479498866" sldId="298"/>
        </pc:sldMkLst>
        <pc:spChg chg="del">
          <ac:chgData name="Stephen Hanly" userId="558c383e-8944-47d9-865f-da93339391b3" providerId="ADAL" clId="{3B0DBC2E-B780-B146-AC4B-3A574E56CEF6}" dt="2023-03-12T04:46:50.694" v="300" actId="478"/>
          <ac:spMkLst>
            <pc:docMk/>
            <pc:sldMk cId="2479498866" sldId="298"/>
            <ac:spMk id="2" creationId="{CBB55C3C-FC49-5695-08D4-1CEDE1359450}"/>
          </ac:spMkLst>
        </pc:spChg>
        <pc:spChg chg="del">
          <ac:chgData name="Stephen Hanly" userId="558c383e-8944-47d9-865f-da93339391b3" providerId="ADAL" clId="{3B0DBC2E-B780-B146-AC4B-3A574E56CEF6}" dt="2023-03-12T04:46:53.361" v="301" actId="478"/>
          <ac:spMkLst>
            <pc:docMk/>
            <pc:sldMk cId="2479498866" sldId="298"/>
            <ac:spMk id="3" creationId="{FA86E9B8-7558-7E25-783F-72BFA72DD58D}"/>
          </ac:spMkLst>
        </pc:spChg>
        <pc:spChg chg="add mod">
          <ac:chgData name="Stephen Hanly" userId="558c383e-8944-47d9-865f-da93339391b3" providerId="ADAL" clId="{3B0DBC2E-B780-B146-AC4B-3A574E56CEF6}" dt="2023-03-12T04:52:21.697" v="395" actId="1076"/>
          <ac:spMkLst>
            <pc:docMk/>
            <pc:sldMk cId="2479498866" sldId="298"/>
            <ac:spMk id="9" creationId="{496C843D-E211-20D3-50A7-539FBD0CBD67}"/>
          </ac:spMkLst>
        </pc:spChg>
        <pc:spChg chg="add mod">
          <ac:chgData name="Stephen Hanly" userId="558c383e-8944-47d9-865f-da93339391b3" providerId="ADAL" clId="{3B0DBC2E-B780-B146-AC4B-3A574E56CEF6}" dt="2023-03-12T04:52:41.182" v="401" actId="1076"/>
          <ac:spMkLst>
            <pc:docMk/>
            <pc:sldMk cId="2479498866" sldId="298"/>
            <ac:spMk id="10" creationId="{C64F0BA5-3789-B8AC-EB29-6421610822AE}"/>
          </ac:spMkLst>
        </pc:spChg>
        <pc:picChg chg="add mod">
          <ac:chgData name="Stephen Hanly" userId="558c383e-8944-47d9-865f-da93339391b3" providerId="ADAL" clId="{3B0DBC2E-B780-B146-AC4B-3A574E56CEF6}" dt="2023-03-12T06:41:06.566" v="434" actId="1076"/>
          <ac:picMkLst>
            <pc:docMk/>
            <pc:sldMk cId="2479498866" sldId="298"/>
            <ac:picMk id="2" creationId="{4E4D213C-C2E2-D860-DD2F-78D2BF74412A}"/>
          </ac:picMkLst>
        </pc:picChg>
        <pc:picChg chg="add mod">
          <ac:chgData name="Stephen Hanly" userId="558c383e-8944-47d9-865f-da93339391b3" providerId="ADAL" clId="{3B0DBC2E-B780-B146-AC4B-3A574E56CEF6}" dt="2023-03-12T04:52:24.078" v="396" actId="1076"/>
          <ac:picMkLst>
            <pc:docMk/>
            <pc:sldMk cId="2479498866" sldId="298"/>
            <ac:picMk id="6" creationId="{8402F496-48AC-3A09-A462-3682C8BC81F3}"/>
          </ac:picMkLst>
        </pc:picChg>
        <pc:picChg chg="add mod">
          <ac:chgData name="Stephen Hanly" userId="558c383e-8944-47d9-865f-da93339391b3" providerId="ADAL" clId="{3B0DBC2E-B780-B146-AC4B-3A574E56CEF6}" dt="2023-03-12T04:52:31.980" v="398" actId="1076"/>
          <ac:picMkLst>
            <pc:docMk/>
            <pc:sldMk cId="2479498866" sldId="298"/>
            <ac:picMk id="8" creationId="{94B35347-EA55-2DBF-4950-584DD1531E47}"/>
          </ac:picMkLst>
        </pc:picChg>
        <pc:picChg chg="add mod">
          <ac:chgData name="Stephen Hanly" userId="558c383e-8944-47d9-865f-da93339391b3" providerId="ADAL" clId="{3B0DBC2E-B780-B146-AC4B-3A574E56CEF6}" dt="2023-03-12T04:52:45.584" v="402" actId="1076"/>
          <ac:picMkLst>
            <pc:docMk/>
            <pc:sldMk cId="2479498866" sldId="298"/>
            <ac:picMk id="12" creationId="{2D982627-39AA-76DB-E994-89E9D7CD5B0C}"/>
          </ac:picMkLst>
        </pc:picChg>
        <pc:cxnChg chg="add mod">
          <ac:chgData name="Stephen Hanly" userId="558c383e-8944-47d9-865f-da93339391b3" providerId="ADAL" clId="{3B0DBC2E-B780-B146-AC4B-3A574E56CEF6}" dt="2023-03-12T04:46:47.167" v="299"/>
          <ac:cxnSpMkLst>
            <pc:docMk/>
            <pc:sldMk cId="2479498866" sldId="298"/>
            <ac:cxnSpMk id="4" creationId="{17215364-9DB5-06DC-ACAE-DF8F35626597}"/>
          </ac:cxnSpMkLst>
        </pc:cxnChg>
      </pc:sldChg>
    </pc:docChg>
  </pc:docChgLst>
  <pc:docChgLst>
    <pc:chgData name="Stephen Hanly" userId="558c383e-8944-47d9-865f-da93339391b3" providerId="ADAL" clId="{F3A932F0-F1B2-E641-8E86-DCC9FEBEE050}"/>
    <pc:docChg chg="custSel modSld">
      <pc:chgData name="Stephen Hanly" userId="558c383e-8944-47d9-865f-da93339391b3" providerId="ADAL" clId="{F3A932F0-F1B2-E641-8E86-DCC9FEBEE050}" dt="2020-04-08T13:44:11.854" v="69" actId="207"/>
      <pc:docMkLst>
        <pc:docMk/>
      </pc:docMkLst>
      <pc:sldChg chg="addSp delSp modSp">
        <pc:chgData name="Stephen Hanly" userId="558c383e-8944-47d9-865f-da93339391b3" providerId="ADAL" clId="{F3A932F0-F1B2-E641-8E86-DCC9FEBEE050}" dt="2020-04-08T13:44:11.854" v="69" actId="207"/>
        <pc:sldMkLst>
          <pc:docMk/>
          <pc:sldMk cId="3050716799" sldId="283"/>
        </pc:sldMkLst>
        <pc:spChg chg="mod">
          <ac:chgData name="Stephen Hanly" userId="558c383e-8944-47d9-865f-da93339391b3" providerId="ADAL" clId="{F3A932F0-F1B2-E641-8E86-DCC9FEBEE050}" dt="2020-04-08T13:43:44.411" v="65" actId="1076"/>
          <ac:spMkLst>
            <pc:docMk/>
            <pc:sldMk cId="3050716799" sldId="283"/>
            <ac:spMk id="4" creationId="{CF28AD93-10AE-9C44-A949-5D688035F1BF}"/>
          </ac:spMkLst>
        </pc:spChg>
        <pc:spChg chg="add mod">
          <ac:chgData name="Stephen Hanly" userId="558c383e-8944-47d9-865f-da93339391b3" providerId="ADAL" clId="{F3A932F0-F1B2-E641-8E86-DCC9FEBEE050}" dt="2020-04-08T13:44:11.854" v="69" actId="207"/>
          <ac:spMkLst>
            <pc:docMk/>
            <pc:sldMk cId="3050716799" sldId="283"/>
            <ac:spMk id="7" creationId="{4BCAFB79-D86D-634C-A094-102D19D2A748}"/>
          </ac:spMkLst>
        </pc:spChg>
        <pc:picChg chg="add mod">
          <ac:chgData name="Stephen Hanly" userId="558c383e-8944-47d9-865f-da93339391b3" providerId="ADAL" clId="{F3A932F0-F1B2-E641-8E86-DCC9FEBEE050}" dt="2020-04-08T13:43:39.434" v="64" actId="1076"/>
          <ac:picMkLst>
            <pc:docMk/>
            <pc:sldMk cId="3050716799" sldId="283"/>
            <ac:picMk id="3" creationId="{C0818A52-00D2-A846-986B-07CA6395D377}"/>
          </ac:picMkLst>
        </pc:picChg>
        <pc:picChg chg="add mod">
          <ac:chgData name="Stephen Hanly" userId="558c383e-8944-47d9-865f-da93339391b3" providerId="ADAL" clId="{F3A932F0-F1B2-E641-8E86-DCC9FEBEE050}" dt="2020-04-08T13:43:53.455" v="67" actId="14100"/>
          <ac:picMkLst>
            <pc:docMk/>
            <pc:sldMk cId="3050716799" sldId="283"/>
            <ac:picMk id="6" creationId="{E51C75DA-6E0C-4B46-9486-A7A4426DD96C}"/>
          </ac:picMkLst>
        </pc:picChg>
        <pc:cxnChg chg="del">
          <ac:chgData name="Stephen Hanly" userId="558c383e-8944-47d9-865f-da93339391b3" providerId="ADAL" clId="{F3A932F0-F1B2-E641-8E86-DCC9FEBEE050}" dt="2020-04-08T13:42:54.668" v="57" actId="478"/>
          <ac:cxnSpMkLst>
            <pc:docMk/>
            <pc:sldMk cId="3050716799" sldId="283"/>
            <ac:cxnSpMk id="10" creationId="{546ED8CB-7C3F-8E4A-B257-6A593AB3386F}"/>
          </ac:cxnSpMkLst>
        </pc:cxnChg>
      </pc:sldChg>
    </pc:docChg>
  </pc:docChgLst>
  <pc:docChgLst>
    <pc:chgData name="Stephen Hanly" userId="558c383e-8944-47d9-865f-da93339391b3" providerId="ADAL" clId="{CBCB768C-9B26-1946-AC1B-ADC3E77BF4CC}"/>
    <pc:docChg chg="undo custSel addSld delSld modSld">
      <pc:chgData name="Stephen Hanly" userId="558c383e-8944-47d9-865f-da93339391b3" providerId="ADAL" clId="{CBCB768C-9B26-1946-AC1B-ADC3E77BF4CC}" dt="2020-04-10T07:22:14.622" v="665" actId="1076"/>
      <pc:docMkLst>
        <pc:docMk/>
      </pc:docMkLst>
      <pc:sldChg chg="addSp modSp modAnim">
        <pc:chgData name="Stephen Hanly" userId="558c383e-8944-47d9-865f-da93339391b3" providerId="ADAL" clId="{CBCB768C-9B26-1946-AC1B-ADC3E77BF4CC}" dt="2020-04-10T03:23:00.094" v="637" actId="1076"/>
        <pc:sldMkLst>
          <pc:docMk/>
          <pc:sldMk cId="1559250005" sldId="257"/>
        </pc:sldMkLst>
        <pc:picChg chg="add mod">
          <ac:chgData name="Stephen Hanly" userId="558c383e-8944-47d9-865f-da93339391b3" providerId="ADAL" clId="{CBCB768C-9B26-1946-AC1B-ADC3E77BF4CC}" dt="2020-04-10T03:23:00.094" v="637" actId="1076"/>
          <ac:picMkLst>
            <pc:docMk/>
            <pc:sldMk cId="1559250005" sldId="257"/>
            <ac:picMk id="2" creationId="{205C28A9-0C8F-424C-BE96-595EB655019B}"/>
          </ac:picMkLst>
        </pc:picChg>
      </pc:sldChg>
      <pc:sldChg chg="addSp delSp modSp delAnim modAnim">
        <pc:chgData name="Stephen Hanly" userId="558c383e-8944-47d9-865f-da93339391b3" providerId="ADAL" clId="{CBCB768C-9B26-1946-AC1B-ADC3E77BF4CC}" dt="2020-04-10T04:10:24.790" v="645" actId="1076"/>
        <pc:sldMkLst>
          <pc:docMk/>
          <pc:sldMk cId="3050716799" sldId="283"/>
        </pc:sldMkLst>
        <pc:spChg chg="mod">
          <ac:chgData name="Stephen Hanly" userId="558c383e-8944-47d9-865f-da93339391b3" providerId="ADAL" clId="{CBCB768C-9B26-1946-AC1B-ADC3E77BF4CC}" dt="2020-04-09T01:45:04.681" v="85" actId="1076"/>
          <ac:spMkLst>
            <pc:docMk/>
            <pc:sldMk cId="3050716799" sldId="283"/>
            <ac:spMk id="4" creationId="{CF28AD93-10AE-9C44-A949-5D688035F1BF}"/>
          </ac:spMkLst>
        </pc:spChg>
        <pc:spChg chg="mod">
          <ac:chgData name="Stephen Hanly" userId="558c383e-8944-47d9-865f-da93339391b3" providerId="ADAL" clId="{CBCB768C-9B26-1946-AC1B-ADC3E77BF4CC}" dt="2020-04-09T01:44:58.084" v="83" actId="1076"/>
          <ac:spMkLst>
            <pc:docMk/>
            <pc:sldMk cId="3050716799" sldId="283"/>
            <ac:spMk id="7" creationId="{4BCAFB79-D86D-634C-A094-102D19D2A748}"/>
          </ac:spMkLst>
        </pc:spChg>
        <pc:picChg chg="add del mod">
          <ac:chgData name="Stephen Hanly" userId="558c383e-8944-47d9-865f-da93339391b3" providerId="ADAL" clId="{CBCB768C-9B26-1946-AC1B-ADC3E77BF4CC}" dt="2020-04-10T04:02:20.347" v="643" actId="478"/>
          <ac:picMkLst>
            <pc:docMk/>
            <pc:sldMk cId="3050716799" sldId="283"/>
            <ac:picMk id="2" creationId="{BE5BBE2B-A55D-0248-8ABD-BE2F22BAD2C6}"/>
          </ac:picMkLst>
        </pc:picChg>
        <pc:picChg chg="mod">
          <ac:chgData name="Stephen Hanly" userId="558c383e-8944-47d9-865f-da93339391b3" providerId="ADAL" clId="{CBCB768C-9B26-1946-AC1B-ADC3E77BF4CC}" dt="2020-04-09T01:44:54.722" v="82" actId="1076"/>
          <ac:picMkLst>
            <pc:docMk/>
            <pc:sldMk cId="3050716799" sldId="283"/>
            <ac:picMk id="3" creationId="{C0818A52-00D2-A846-986B-07CA6395D377}"/>
          </ac:picMkLst>
        </pc:picChg>
        <pc:picChg chg="add del mod">
          <ac:chgData name="Stephen Hanly" userId="558c383e-8944-47d9-865f-da93339391b3" providerId="ADAL" clId="{CBCB768C-9B26-1946-AC1B-ADC3E77BF4CC}" dt="2020-04-09T01:44:46.912" v="80" actId="478"/>
          <ac:picMkLst>
            <pc:docMk/>
            <pc:sldMk cId="3050716799" sldId="283"/>
            <ac:picMk id="5" creationId="{0332CF0E-2201-7A4A-AC98-87540349B293}"/>
          </ac:picMkLst>
        </pc:picChg>
        <pc:picChg chg="add mod">
          <ac:chgData name="Stephen Hanly" userId="558c383e-8944-47d9-865f-da93339391b3" providerId="ADAL" clId="{CBCB768C-9B26-1946-AC1B-ADC3E77BF4CC}" dt="2020-04-10T04:10:24.790" v="645" actId="1076"/>
          <ac:picMkLst>
            <pc:docMk/>
            <pc:sldMk cId="3050716799" sldId="283"/>
            <ac:picMk id="5" creationId="{9642A6B8-F5CF-394E-99BC-A3183DB0D2F6}"/>
          </ac:picMkLst>
        </pc:picChg>
        <pc:picChg chg="mod">
          <ac:chgData name="Stephen Hanly" userId="558c383e-8944-47d9-865f-da93339391b3" providerId="ADAL" clId="{CBCB768C-9B26-1946-AC1B-ADC3E77BF4CC}" dt="2020-04-09T01:45:01.399" v="84" actId="1076"/>
          <ac:picMkLst>
            <pc:docMk/>
            <pc:sldMk cId="3050716799" sldId="283"/>
            <ac:picMk id="6" creationId="{E51C75DA-6E0C-4B46-9486-A7A4426DD96C}"/>
          </ac:picMkLst>
        </pc:picChg>
      </pc:sldChg>
      <pc:sldChg chg="addSp delSp modSp delAnim modAnim">
        <pc:chgData name="Stephen Hanly" userId="558c383e-8944-47d9-865f-da93339391b3" providerId="ADAL" clId="{CBCB768C-9B26-1946-AC1B-ADC3E77BF4CC}" dt="2020-04-10T03:54:12.585" v="642" actId="1076"/>
        <pc:sldMkLst>
          <pc:docMk/>
          <pc:sldMk cId="920690457" sldId="284"/>
        </pc:sldMkLst>
        <pc:spChg chg="mod">
          <ac:chgData name="Stephen Hanly" userId="558c383e-8944-47d9-865f-da93339391b3" providerId="ADAL" clId="{CBCB768C-9B26-1946-AC1B-ADC3E77BF4CC}" dt="2020-04-09T01:47:09.548" v="92" actId="1076"/>
          <ac:spMkLst>
            <pc:docMk/>
            <pc:sldMk cId="920690457" sldId="284"/>
            <ac:spMk id="4" creationId="{53FA4767-FFD9-C64D-AE90-18112C8B4C74}"/>
          </ac:spMkLst>
        </pc:spChg>
        <pc:spChg chg="del">
          <ac:chgData name="Stephen Hanly" userId="558c383e-8944-47d9-865f-da93339391b3" providerId="ADAL" clId="{CBCB768C-9B26-1946-AC1B-ADC3E77BF4CC}" dt="2020-04-09T01:42:59.730" v="3" actId="478"/>
          <ac:spMkLst>
            <pc:docMk/>
            <pc:sldMk cId="920690457" sldId="284"/>
            <ac:spMk id="5" creationId="{39873FFE-4562-294B-94B0-4B6D4638158E}"/>
          </ac:spMkLst>
        </pc:spChg>
        <pc:spChg chg="del mod">
          <ac:chgData name="Stephen Hanly" userId="558c383e-8944-47d9-865f-da93339391b3" providerId="ADAL" clId="{CBCB768C-9B26-1946-AC1B-ADC3E77BF4CC}" dt="2020-04-09T01:51:27.019" v="115" actId="478"/>
          <ac:spMkLst>
            <pc:docMk/>
            <pc:sldMk cId="920690457" sldId="284"/>
            <ac:spMk id="14" creationId="{1914018C-C86C-7D42-B8D7-6330A440C836}"/>
          </ac:spMkLst>
        </pc:spChg>
        <pc:spChg chg="mod">
          <ac:chgData name="Stephen Hanly" userId="558c383e-8944-47d9-865f-da93339391b3" providerId="ADAL" clId="{CBCB768C-9B26-1946-AC1B-ADC3E77BF4CC}" dt="2020-04-09T01:49:23.814" v="112" actId="14100"/>
          <ac:spMkLst>
            <pc:docMk/>
            <pc:sldMk cId="920690457" sldId="284"/>
            <ac:spMk id="15" creationId="{3B054B59-C9A3-924C-935C-5928497AF5AD}"/>
          </ac:spMkLst>
        </pc:spChg>
        <pc:picChg chg="add mod">
          <ac:chgData name="Stephen Hanly" userId="558c383e-8944-47d9-865f-da93339391b3" providerId="ADAL" clId="{CBCB768C-9B26-1946-AC1B-ADC3E77BF4CC}" dt="2020-04-10T03:54:12.585" v="642" actId="1076"/>
          <ac:picMkLst>
            <pc:docMk/>
            <pc:sldMk cId="920690457" sldId="284"/>
            <ac:picMk id="2" creationId="{0995E9E5-54F8-1444-8088-361CAA9F2DC9}"/>
          </ac:picMkLst>
        </pc:picChg>
        <pc:picChg chg="del">
          <ac:chgData name="Stephen Hanly" userId="558c383e-8944-47d9-865f-da93339391b3" providerId="ADAL" clId="{CBCB768C-9B26-1946-AC1B-ADC3E77BF4CC}" dt="2020-04-09T01:43:59.674" v="8" actId="478"/>
          <ac:picMkLst>
            <pc:docMk/>
            <pc:sldMk cId="920690457" sldId="284"/>
            <ac:picMk id="2" creationId="{55D51EAC-5E88-004F-B7B8-1DE527193062}"/>
          </ac:picMkLst>
        </pc:picChg>
        <pc:picChg chg="add mod">
          <ac:chgData name="Stephen Hanly" userId="558c383e-8944-47d9-865f-da93339391b3" providerId="ADAL" clId="{CBCB768C-9B26-1946-AC1B-ADC3E77BF4CC}" dt="2020-04-09T01:47:14.666" v="94" actId="1076"/>
          <ac:picMkLst>
            <pc:docMk/>
            <pc:sldMk cId="920690457" sldId="284"/>
            <ac:picMk id="7" creationId="{5F08ECD8-0E97-A847-9C12-23C5B1446EEF}"/>
          </ac:picMkLst>
        </pc:picChg>
        <pc:picChg chg="del">
          <ac:chgData name="Stephen Hanly" userId="558c383e-8944-47d9-865f-da93339391b3" providerId="ADAL" clId="{CBCB768C-9B26-1946-AC1B-ADC3E77BF4CC}" dt="2020-04-09T01:43:02.135" v="4" actId="478"/>
          <ac:picMkLst>
            <pc:docMk/>
            <pc:sldMk cId="920690457" sldId="284"/>
            <ac:picMk id="9" creationId="{EBA3457F-BA2D-6F40-9AF9-C54D1D1992A5}"/>
          </ac:picMkLst>
        </pc:picChg>
        <pc:picChg chg="add mod">
          <ac:chgData name="Stephen Hanly" userId="558c383e-8944-47d9-865f-da93339391b3" providerId="ADAL" clId="{CBCB768C-9B26-1946-AC1B-ADC3E77BF4CC}" dt="2020-04-09T01:51:19.128" v="114" actId="1076"/>
          <ac:picMkLst>
            <pc:docMk/>
            <pc:sldMk cId="920690457" sldId="284"/>
            <ac:picMk id="10" creationId="{332C18E2-6431-A147-BDC3-05D0EB0B1DB9}"/>
          </ac:picMkLst>
        </pc:picChg>
        <pc:picChg chg="del">
          <ac:chgData name="Stephen Hanly" userId="558c383e-8944-47d9-865f-da93339391b3" providerId="ADAL" clId="{CBCB768C-9B26-1946-AC1B-ADC3E77BF4CC}" dt="2020-04-09T01:43:49.265" v="5" actId="478"/>
          <ac:picMkLst>
            <pc:docMk/>
            <pc:sldMk cId="920690457" sldId="284"/>
            <ac:picMk id="11" creationId="{647A5E26-7A86-A84A-A5E5-C558029CF9F0}"/>
          </ac:picMkLst>
        </pc:picChg>
        <pc:picChg chg="add mod">
          <ac:chgData name="Stephen Hanly" userId="558c383e-8944-47d9-865f-da93339391b3" providerId="ADAL" clId="{CBCB768C-9B26-1946-AC1B-ADC3E77BF4CC}" dt="2020-04-09T01:48:56.315" v="109" actId="14100"/>
          <ac:picMkLst>
            <pc:docMk/>
            <pc:sldMk cId="920690457" sldId="284"/>
            <ac:picMk id="12" creationId="{AA97FF0A-2C4E-9F41-BFD4-4E1D8B6F4233}"/>
          </ac:picMkLst>
        </pc:picChg>
        <pc:picChg chg="del">
          <ac:chgData name="Stephen Hanly" userId="558c383e-8944-47d9-865f-da93339391b3" providerId="ADAL" clId="{CBCB768C-9B26-1946-AC1B-ADC3E77BF4CC}" dt="2020-04-09T01:43:57.403" v="7" actId="478"/>
          <ac:picMkLst>
            <pc:docMk/>
            <pc:sldMk cId="920690457" sldId="284"/>
            <ac:picMk id="13" creationId="{1266754E-A5BA-A742-82AF-59AAFC1AF377}"/>
          </ac:picMkLst>
        </pc:picChg>
        <pc:cxnChg chg="del">
          <ac:chgData name="Stephen Hanly" userId="558c383e-8944-47d9-865f-da93339391b3" providerId="ADAL" clId="{CBCB768C-9B26-1946-AC1B-ADC3E77BF4CC}" dt="2020-04-09T01:44:02.207" v="9" actId="478"/>
          <ac:cxnSpMkLst>
            <pc:docMk/>
            <pc:sldMk cId="920690457" sldId="284"/>
            <ac:cxnSpMk id="3" creationId="{E9088A70-2C2D-3B4B-94F4-338C1A2A69A5}"/>
          </ac:cxnSpMkLst>
        </pc:cxnChg>
        <pc:cxnChg chg="del">
          <ac:chgData name="Stephen Hanly" userId="558c383e-8944-47d9-865f-da93339391b3" providerId="ADAL" clId="{CBCB768C-9B26-1946-AC1B-ADC3E77BF4CC}" dt="2020-04-09T01:43:54.790" v="6" actId="478"/>
          <ac:cxnSpMkLst>
            <pc:docMk/>
            <pc:sldMk cId="920690457" sldId="284"/>
            <ac:cxnSpMk id="17" creationId="{37745E6C-BF70-D348-BF26-4B29ACE6CB65}"/>
          </ac:cxnSpMkLst>
        </pc:cxnChg>
        <pc:cxnChg chg="add mod">
          <ac:chgData name="Stephen Hanly" userId="558c383e-8944-47d9-865f-da93339391b3" providerId="ADAL" clId="{CBCB768C-9B26-1946-AC1B-ADC3E77BF4CC}" dt="2020-04-09T01:51:46.657" v="116" actId="11529"/>
          <ac:cxnSpMkLst>
            <pc:docMk/>
            <pc:sldMk cId="920690457" sldId="284"/>
            <ac:cxnSpMk id="18" creationId="{8F93DE17-21C2-6741-AC5D-67618A003CC0}"/>
          </ac:cxnSpMkLst>
        </pc:cxnChg>
      </pc:sldChg>
      <pc:sldChg chg="addSp delSp modSp delAnim modAnim">
        <pc:chgData name="Stephen Hanly" userId="558c383e-8944-47d9-865f-da93339391b3" providerId="ADAL" clId="{CBCB768C-9B26-1946-AC1B-ADC3E77BF4CC}" dt="2020-04-10T04:18:28.941" v="652" actId="1076"/>
        <pc:sldMkLst>
          <pc:docMk/>
          <pc:sldMk cId="3651973670" sldId="285"/>
        </pc:sldMkLst>
        <pc:spChg chg="mod">
          <ac:chgData name="Stephen Hanly" userId="558c383e-8944-47d9-865f-da93339391b3" providerId="ADAL" clId="{CBCB768C-9B26-1946-AC1B-ADC3E77BF4CC}" dt="2020-04-09T02:07:53.332" v="171" actId="20577"/>
          <ac:spMkLst>
            <pc:docMk/>
            <pc:sldMk cId="3651973670" sldId="285"/>
            <ac:spMk id="4" creationId="{66835A1C-7113-1B40-9919-A5998DADB196}"/>
          </ac:spMkLst>
        </pc:spChg>
        <pc:spChg chg="add mod">
          <ac:chgData name="Stephen Hanly" userId="558c383e-8944-47d9-865f-da93339391b3" providerId="ADAL" clId="{CBCB768C-9B26-1946-AC1B-ADC3E77BF4CC}" dt="2020-04-09T02:10:45.827" v="190" actId="1076"/>
          <ac:spMkLst>
            <pc:docMk/>
            <pc:sldMk cId="3651973670" sldId="285"/>
            <ac:spMk id="10" creationId="{65D77632-10FE-C24B-95A6-12B9F5D70B58}"/>
          </ac:spMkLst>
        </pc:spChg>
        <pc:spChg chg="del">
          <ac:chgData name="Stephen Hanly" userId="558c383e-8944-47d9-865f-da93339391b3" providerId="ADAL" clId="{CBCB768C-9B26-1946-AC1B-ADC3E77BF4CC}" dt="2020-04-09T02:06:11.701" v="121" actId="478"/>
          <ac:spMkLst>
            <pc:docMk/>
            <pc:sldMk cId="3651973670" sldId="285"/>
            <ac:spMk id="12" creationId="{A236A1E7-4273-5744-8500-2A976DC116BA}"/>
          </ac:spMkLst>
        </pc:spChg>
        <pc:spChg chg="del">
          <ac:chgData name="Stephen Hanly" userId="558c383e-8944-47d9-865f-da93339391b3" providerId="ADAL" clId="{CBCB768C-9B26-1946-AC1B-ADC3E77BF4CC}" dt="2020-04-09T02:07:59.552" v="172" actId="478"/>
          <ac:spMkLst>
            <pc:docMk/>
            <pc:sldMk cId="3651973670" sldId="285"/>
            <ac:spMk id="13" creationId="{0D91E6E3-9A79-334B-A29C-4654114A2C6D}"/>
          </ac:spMkLst>
        </pc:spChg>
        <pc:picChg chg="del">
          <ac:chgData name="Stephen Hanly" userId="558c383e-8944-47d9-865f-da93339391b3" providerId="ADAL" clId="{CBCB768C-9B26-1946-AC1B-ADC3E77BF4CC}" dt="2020-04-09T01:52:09.268" v="119" actId="478"/>
          <ac:picMkLst>
            <pc:docMk/>
            <pc:sldMk cId="3651973670" sldId="285"/>
            <ac:picMk id="3" creationId="{913B8926-3136-6844-B468-57AAF7E76503}"/>
          </ac:picMkLst>
        </pc:picChg>
        <pc:picChg chg="add mod">
          <ac:chgData name="Stephen Hanly" userId="558c383e-8944-47d9-865f-da93339391b3" providerId="ADAL" clId="{CBCB768C-9B26-1946-AC1B-ADC3E77BF4CC}" dt="2020-04-10T04:14:12.580" v="650" actId="1076"/>
          <ac:picMkLst>
            <pc:docMk/>
            <pc:sldMk cId="3651973670" sldId="285"/>
            <ac:picMk id="3" creationId="{9F55D9DC-D2DE-A445-9168-55A4FF32D1F0}"/>
          </ac:picMkLst>
        </pc:picChg>
        <pc:picChg chg="add mod">
          <ac:chgData name="Stephen Hanly" userId="558c383e-8944-47d9-865f-da93339391b3" providerId="ADAL" clId="{CBCB768C-9B26-1946-AC1B-ADC3E77BF4CC}" dt="2020-04-10T04:14:09.660" v="649" actId="1076"/>
          <ac:picMkLst>
            <pc:docMk/>
            <pc:sldMk cId="3651973670" sldId="285"/>
            <ac:picMk id="5" creationId="{EF80A020-3832-AC48-82B6-684840F5665B}"/>
          </ac:picMkLst>
        </pc:picChg>
        <pc:picChg chg="add mod">
          <ac:chgData name="Stephen Hanly" userId="558c383e-8944-47d9-865f-da93339391b3" providerId="ADAL" clId="{CBCB768C-9B26-1946-AC1B-ADC3E77BF4CC}" dt="2020-04-10T04:18:28.941" v="652" actId="1076"/>
          <ac:picMkLst>
            <pc:docMk/>
            <pc:sldMk cId="3651973670" sldId="285"/>
            <ac:picMk id="6" creationId="{48BC98F2-D543-864E-BA92-1FCBEB53A7A1}"/>
          </ac:picMkLst>
        </pc:picChg>
        <pc:picChg chg="del">
          <ac:chgData name="Stephen Hanly" userId="558c383e-8944-47d9-865f-da93339391b3" providerId="ADAL" clId="{CBCB768C-9B26-1946-AC1B-ADC3E77BF4CC}" dt="2020-04-09T01:52:01.868" v="117" actId="478"/>
          <ac:picMkLst>
            <pc:docMk/>
            <pc:sldMk cId="3651973670" sldId="285"/>
            <ac:picMk id="7" creationId="{92746033-EA9F-BA4F-8C6A-33DDCD93C238}"/>
          </ac:picMkLst>
        </pc:picChg>
        <pc:picChg chg="add mod">
          <ac:chgData name="Stephen Hanly" userId="558c383e-8944-47d9-865f-da93339391b3" providerId="ADAL" clId="{CBCB768C-9B26-1946-AC1B-ADC3E77BF4CC}" dt="2020-04-09T02:09:21.148" v="176" actId="14100"/>
          <ac:picMkLst>
            <pc:docMk/>
            <pc:sldMk cId="3651973670" sldId="285"/>
            <ac:picMk id="8" creationId="{023EBE45-5242-6943-A62D-23F926DC01AA}"/>
          </ac:picMkLst>
        </pc:picChg>
        <pc:picChg chg="del">
          <ac:chgData name="Stephen Hanly" userId="558c383e-8944-47d9-865f-da93339391b3" providerId="ADAL" clId="{CBCB768C-9B26-1946-AC1B-ADC3E77BF4CC}" dt="2020-04-09T01:52:06.929" v="118" actId="478"/>
          <ac:picMkLst>
            <pc:docMk/>
            <pc:sldMk cId="3651973670" sldId="285"/>
            <ac:picMk id="9" creationId="{0C4E0426-E5DF-5B42-B14F-EE2F9E0DAD31}"/>
          </ac:picMkLst>
        </pc:picChg>
        <pc:cxnChg chg="mod">
          <ac:chgData name="Stephen Hanly" userId="558c383e-8944-47d9-865f-da93339391b3" providerId="ADAL" clId="{CBCB768C-9B26-1946-AC1B-ADC3E77BF4CC}" dt="2020-04-09T02:06:23.486" v="124" actId="1076"/>
          <ac:cxnSpMkLst>
            <pc:docMk/>
            <pc:sldMk cId="3651973670" sldId="285"/>
            <ac:cxnSpMk id="11" creationId="{9865607A-CF82-2A48-9B5C-44E38DC9B4F5}"/>
          </ac:cxnSpMkLst>
        </pc:cxnChg>
      </pc:sldChg>
      <pc:sldChg chg="addSp delSp modSp delAnim modAnim">
        <pc:chgData name="Stephen Hanly" userId="558c383e-8944-47d9-865f-da93339391b3" providerId="ADAL" clId="{CBCB768C-9B26-1946-AC1B-ADC3E77BF4CC}" dt="2020-04-10T04:23:16.595" v="654" actId="1076"/>
        <pc:sldMkLst>
          <pc:docMk/>
          <pc:sldMk cId="1443468355" sldId="286"/>
        </pc:sldMkLst>
        <pc:spChg chg="mod">
          <ac:chgData name="Stephen Hanly" userId="558c383e-8944-47d9-865f-da93339391b3" providerId="ADAL" clId="{CBCB768C-9B26-1946-AC1B-ADC3E77BF4CC}" dt="2020-04-09T02:11:14.700" v="218" actId="20577"/>
          <ac:spMkLst>
            <pc:docMk/>
            <pc:sldMk cId="1443468355" sldId="286"/>
            <ac:spMk id="4" creationId="{79B93182-2BD6-F642-92CC-385CBE89D6F6}"/>
          </ac:spMkLst>
        </pc:spChg>
        <pc:picChg chg="del">
          <ac:chgData name="Stephen Hanly" userId="558c383e-8944-47d9-865f-da93339391b3" providerId="ADAL" clId="{CBCB768C-9B26-1946-AC1B-ADC3E77BF4CC}" dt="2020-04-09T02:11:23.087" v="221" actId="478"/>
          <ac:picMkLst>
            <pc:docMk/>
            <pc:sldMk cId="1443468355" sldId="286"/>
            <ac:picMk id="2" creationId="{5A2129A0-ADCF-0247-BCF2-B4B7325072C2}"/>
          </ac:picMkLst>
        </pc:picChg>
        <pc:picChg chg="add mod">
          <ac:chgData name="Stephen Hanly" userId="558c383e-8944-47d9-865f-da93339391b3" providerId="ADAL" clId="{CBCB768C-9B26-1946-AC1B-ADC3E77BF4CC}" dt="2020-04-10T04:23:16.595" v="654" actId="1076"/>
          <ac:picMkLst>
            <pc:docMk/>
            <pc:sldMk cId="1443468355" sldId="286"/>
            <ac:picMk id="2" creationId="{D2118AEE-83BC-8D49-8B79-0F4B56E96AD1}"/>
          </ac:picMkLst>
        </pc:picChg>
        <pc:picChg chg="add mod">
          <ac:chgData name="Stephen Hanly" userId="558c383e-8944-47d9-865f-da93339391b3" providerId="ADAL" clId="{CBCB768C-9B26-1946-AC1B-ADC3E77BF4CC}" dt="2020-04-09T02:12:38.636" v="223" actId="1076"/>
          <ac:picMkLst>
            <pc:docMk/>
            <pc:sldMk cId="1443468355" sldId="286"/>
            <ac:picMk id="5" creationId="{5842FCC3-CCC3-3549-B442-91322761C47D}"/>
          </ac:picMkLst>
        </pc:picChg>
        <pc:picChg chg="del">
          <ac:chgData name="Stephen Hanly" userId="558c383e-8944-47d9-865f-da93339391b3" providerId="ADAL" clId="{CBCB768C-9B26-1946-AC1B-ADC3E77BF4CC}" dt="2020-04-09T02:11:18.998" v="219" actId="478"/>
          <ac:picMkLst>
            <pc:docMk/>
            <pc:sldMk cId="1443468355" sldId="286"/>
            <ac:picMk id="6" creationId="{6FB28D64-1C8E-4B42-9D8B-48F67D7EA7E5}"/>
          </ac:picMkLst>
        </pc:picChg>
        <pc:picChg chg="del">
          <ac:chgData name="Stephen Hanly" userId="558c383e-8944-47d9-865f-da93339391b3" providerId="ADAL" clId="{CBCB768C-9B26-1946-AC1B-ADC3E77BF4CC}" dt="2020-04-09T02:11:20.907" v="220" actId="478"/>
          <ac:picMkLst>
            <pc:docMk/>
            <pc:sldMk cId="1443468355" sldId="286"/>
            <ac:picMk id="8" creationId="{6996AAF1-388B-3B4F-B45E-DA8F2496FE1E}"/>
          </ac:picMkLst>
        </pc:picChg>
        <pc:picChg chg="add mod">
          <ac:chgData name="Stephen Hanly" userId="558c383e-8944-47d9-865f-da93339391b3" providerId="ADAL" clId="{CBCB768C-9B26-1946-AC1B-ADC3E77BF4CC}" dt="2020-04-09T02:14:44.588" v="226" actId="1076"/>
          <ac:picMkLst>
            <pc:docMk/>
            <pc:sldMk cId="1443468355" sldId="286"/>
            <ac:picMk id="9" creationId="{FB7BFD48-3914-A54C-9626-CE0A7B20E84A}"/>
          </ac:picMkLst>
        </pc:picChg>
      </pc:sldChg>
      <pc:sldChg chg="addSp delSp modSp delAnim modAnim">
        <pc:chgData name="Stephen Hanly" userId="558c383e-8944-47d9-865f-da93339391b3" providerId="ADAL" clId="{CBCB768C-9B26-1946-AC1B-ADC3E77BF4CC}" dt="2020-04-10T04:28:00.367" v="656" actId="1076"/>
        <pc:sldMkLst>
          <pc:docMk/>
          <pc:sldMk cId="1657769419" sldId="287"/>
        </pc:sldMkLst>
        <pc:spChg chg="mod">
          <ac:chgData name="Stephen Hanly" userId="558c383e-8944-47d9-865f-da93339391b3" providerId="ADAL" clId="{CBCB768C-9B26-1946-AC1B-ADC3E77BF4CC}" dt="2020-04-09T02:33:42.103" v="364" actId="1076"/>
          <ac:spMkLst>
            <pc:docMk/>
            <pc:sldMk cId="1657769419" sldId="287"/>
            <ac:spMk id="4" creationId="{27437E1C-A92D-B84C-8493-3DB3336880BE}"/>
          </ac:spMkLst>
        </pc:spChg>
        <pc:spChg chg="add mod">
          <ac:chgData name="Stephen Hanly" userId="558c383e-8944-47d9-865f-da93339391b3" providerId="ADAL" clId="{CBCB768C-9B26-1946-AC1B-ADC3E77BF4CC}" dt="2020-04-09T02:20:07.016" v="279" actId="1076"/>
          <ac:spMkLst>
            <pc:docMk/>
            <pc:sldMk cId="1657769419" sldId="287"/>
            <ac:spMk id="7" creationId="{73DCAF42-FF11-0643-BFCD-3FDCEB3CA19F}"/>
          </ac:spMkLst>
        </pc:spChg>
        <pc:spChg chg="del">
          <ac:chgData name="Stephen Hanly" userId="558c383e-8944-47d9-865f-da93339391b3" providerId="ADAL" clId="{CBCB768C-9B26-1946-AC1B-ADC3E77BF4CC}" dt="2020-04-09T02:15:56.017" v="262" actId="478"/>
          <ac:spMkLst>
            <pc:docMk/>
            <pc:sldMk cId="1657769419" sldId="287"/>
            <ac:spMk id="13" creationId="{833F760C-B502-DB4D-A734-0B8858C81721}"/>
          </ac:spMkLst>
        </pc:spChg>
        <pc:spChg chg="del">
          <ac:chgData name="Stephen Hanly" userId="558c383e-8944-47d9-865f-da93339391b3" providerId="ADAL" clId="{CBCB768C-9B26-1946-AC1B-ADC3E77BF4CC}" dt="2020-04-09T02:15:45.026" v="259" actId="478"/>
          <ac:spMkLst>
            <pc:docMk/>
            <pc:sldMk cId="1657769419" sldId="287"/>
            <ac:spMk id="16" creationId="{469A91F6-BA56-B341-955D-0C4CDFA88AEF}"/>
          </ac:spMkLst>
        </pc:spChg>
        <pc:spChg chg="add mod">
          <ac:chgData name="Stephen Hanly" userId="558c383e-8944-47d9-865f-da93339391b3" providerId="ADAL" clId="{CBCB768C-9B26-1946-AC1B-ADC3E77BF4CC}" dt="2020-04-09T02:21:38.399" v="289" actId="1076"/>
          <ac:spMkLst>
            <pc:docMk/>
            <pc:sldMk cId="1657769419" sldId="287"/>
            <ac:spMk id="18" creationId="{8E047C4D-4562-A941-AE02-D163B09F4F84}"/>
          </ac:spMkLst>
        </pc:spChg>
        <pc:spChg chg="add mod">
          <ac:chgData name="Stephen Hanly" userId="558c383e-8944-47d9-865f-da93339391b3" providerId="ADAL" clId="{CBCB768C-9B26-1946-AC1B-ADC3E77BF4CC}" dt="2020-04-09T02:21:30.463" v="288" actId="1076"/>
          <ac:spMkLst>
            <pc:docMk/>
            <pc:sldMk cId="1657769419" sldId="287"/>
            <ac:spMk id="19" creationId="{7CF18ADF-CF74-7C43-A7FC-1EF6B7B46CDC}"/>
          </ac:spMkLst>
        </pc:spChg>
        <pc:spChg chg="add mod">
          <ac:chgData name="Stephen Hanly" userId="558c383e-8944-47d9-865f-da93339391b3" providerId="ADAL" clId="{CBCB768C-9B26-1946-AC1B-ADC3E77BF4CC}" dt="2020-04-09T02:29:54.281" v="297" actId="1076"/>
          <ac:spMkLst>
            <pc:docMk/>
            <pc:sldMk cId="1657769419" sldId="287"/>
            <ac:spMk id="20" creationId="{FA030BA2-BB9F-984A-B6F6-7B8E3BB72EBB}"/>
          </ac:spMkLst>
        </pc:spChg>
        <pc:spChg chg="add mod">
          <ac:chgData name="Stephen Hanly" userId="558c383e-8944-47d9-865f-da93339391b3" providerId="ADAL" clId="{CBCB768C-9B26-1946-AC1B-ADC3E77BF4CC}" dt="2020-04-09T02:33:38.967" v="363" actId="1076"/>
          <ac:spMkLst>
            <pc:docMk/>
            <pc:sldMk cId="1657769419" sldId="287"/>
            <ac:spMk id="23" creationId="{E5487158-25B2-3D4E-8AAD-521EB72F832C}"/>
          </ac:spMkLst>
        </pc:spChg>
        <pc:picChg chg="add mod">
          <ac:chgData name="Stephen Hanly" userId="558c383e-8944-47d9-865f-da93339391b3" providerId="ADAL" clId="{CBCB768C-9B26-1946-AC1B-ADC3E77BF4CC}" dt="2020-04-10T04:28:00.367" v="656" actId="1076"/>
          <ac:picMkLst>
            <pc:docMk/>
            <pc:sldMk cId="1657769419" sldId="287"/>
            <ac:picMk id="2" creationId="{4EA7F609-AF76-8348-9AAD-7299C9DC47FC}"/>
          </ac:picMkLst>
        </pc:picChg>
        <pc:picChg chg="del">
          <ac:chgData name="Stephen Hanly" userId="558c383e-8944-47d9-865f-da93339391b3" providerId="ADAL" clId="{CBCB768C-9B26-1946-AC1B-ADC3E77BF4CC}" dt="2020-04-09T02:15:49.529" v="261" actId="478"/>
          <ac:picMkLst>
            <pc:docMk/>
            <pc:sldMk cId="1657769419" sldId="287"/>
            <ac:picMk id="2" creationId="{CB1D006A-19F5-5548-ACA2-2D004A3AD1FF}"/>
          </ac:picMkLst>
        </pc:picChg>
        <pc:picChg chg="add mod">
          <ac:chgData name="Stephen Hanly" userId="558c383e-8944-47d9-865f-da93339391b3" providerId="ADAL" clId="{CBCB768C-9B26-1946-AC1B-ADC3E77BF4CC}" dt="2020-04-09T02:21:16.307" v="287" actId="1076"/>
          <ac:picMkLst>
            <pc:docMk/>
            <pc:sldMk cId="1657769419" sldId="287"/>
            <ac:picMk id="5" creationId="{98FAFA47-E4FC-0243-BBA4-816E786B8754}"/>
          </ac:picMkLst>
        </pc:picChg>
        <pc:picChg chg="del">
          <ac:chgData name="Stephen Hanly" userId="558c383e-8944-47d9-865f-da93339391b3" providerId="ADAL" clId="{CBCB768C-9B26-1946-AC1B-ADC3E77BF4CC}" dt="2020-04-09T02:15:36.256" v="256" actId="478"/>
          <ac:picMkLst>
            <pc:docMk/>
            <pc:sldMk cId="1657769419" sldId="287"/>
            <ac:picMk id="6" creationId="{70ABCE03-B22D-8548-904C-815FA76D056E}"/>
          </ac:picMkLst>
        </pc:picChg>
        <pc:picChg chg="del">
          <ac:chgData name="Stephen Hanly" userId="558c383e-8944-47d9-865f-da93339391b3" providerId="ADAL" clId="{CBCB768C-9B26-1946-AC1B-ADC3E77BF4CC}" dt="2020-04-09T02:15:40.433" v="258" actId="478"/>
          <ac:picMkLst>
            <pc:docMk/>
            <pc:sldMk cId="1657769419" sldId="287"/>
            <ac:picMk id="8" creationId="{63A70263-1AC3-9940-9E51-694277976EBB}"/>
          </ac:picMkLst>
        </pc:picChg>
        <pc:picChg chg="del">
          <ac:chgData name="Stephen Hanly" userId="558c383e-8944-47d9-865f-da93339391b3" providerId="ADAL" clId="{CBCB768C-9B26-1946-AC1B-ADC3E77BF4CC}" dt="2020-04-09T02:15:38.328" v="257" actId="478"/>
          <ac:picMkLst>
            <pc:docMk/>
            <pc:sldMk cId="1657769419" sldId="287"/>
            <ac:picMk id="10" creationId="{13F54B38-460F-B64F-AD3A-65A3D26EF7F4}"/>
          </ac:picMkLst>
        </pc:picChg>
        <pc:picChg chg="add mod">
          <ac:chgData name="Stephen Hanly" userId="558c383e-8944-47d9-865f-da93339391b3" providerId="ADAL" clId="{CBCB768C-9B26-1946-AC1B-ADC3E77BF4CC}" dt="2020-04-09T02:24:39.263" v="294" actId="1076"/>
          <ac:picMkLst>
            <pc:docMk/>
            <pc:sldMk cId="1657769419" sldId="287"/>
            <ac:picMk id="11" creationId="{F4387544-B766-A547-87D7-83C083536D5A}"/>
          </ac:picMkLst>
        </pc:picChg>
        <pc:picChg chg="del">
          <ac:chgData name="Stephen Hanly" userId="558c383e-8944-47d9-865f-da93339391b3" providerId="ADAL" clId="{CBCB768C-9B26-1946-AC1B-ADC3E77BF4CC}" dt="2020-04-09T02:15:47.313" v="260" actId="478"/>
          <ac:picMkLst>
            <pc:docMk/>
            <pc:sldMk cId="1657769419" sldId="287"/>
            <ac:picMk id="12" creationId="{ADFE86AC-8842-5740-B1D5-ADE77C5068D6}"/>
          </ac:picMkLst>
        </pc:picChg>
        <pc:picChg chg="add del">
          <ac:chgData name="Stephen Hanly" userId="558c383e-8944-47d9-865f-da93339391b3" providerId="ADAL" clId="{CBCB768C-9B26-1946-AC1B-ADC3E77BF4CC}" dt="2020-04-09T02:19:09.905" v="267"/>
          <ac:picMkLst>
            <pc:docMk/>
            <pc:sldMk cId="1657769419" sldId="287"/>
            <ac:picMk id="14" creationId="{001D710F-C225-2B4F-9E7A-1AA883AD87A0}"/>
          </ac:picMkLst>
        </pc:picChg>
        <pc:picChg chg="add del">
          <ac:chgData name="Stephen Hanly" userId="558c383e-8944-47d9-865f-da93339391b3" providerId="ADAL" clId="{CBCB768C-9B26-1946-AC1B-ADC3E77BF4CC}" dt="2020-04-09T02:20:40.495" v="281"/>
          <ac:picMkLst>
            <pc:docMk/>
            <pc:sldMk cId="1657769419" sldId="287"/>
            <ac:picMk id="17" creationId="{C0B82014-3D14-834C-806C-2DCF3E1C43D3}"/>
          </ac:picMkLst>
        </pc:picChg>
        <pc:picChg chg="add mod">
          <ac:chgData name="Stephen Hanly" userId="558c383e-8944-47d9-865f-da93339391b3" providerId="ADAL" clId="{CBCB768C-9B26-1946-AC1B-ADC3E77BF4CC}" dt="2020-04-09T02:31:47.969" v="301" actId="1076"/>
          <ac:picMkLst>
            <pc:docMk/>
            <pc:sldMk cId="1657769419" sldId="287"/>
            <ac:picMk id="22" creationId="{3B51413E-896F-9542-812F-73FC90439146}"/>
          </ac:picMkLst>
        </pc:picChg>
        <pc:cxnChg chg="mod">
          <ac:chgData name="Stephen Hanly" userId="558c383e-8944-47d9-865f-da93339391b3" providerId="ADAL" clId="{CBCB768C-9B26-1946-AC1B-ADC3E77BF4CC}" dt="2020-04-09T02:18:47.642" v="265" actId="1076"/>
          <ac:cxnSpMkLst>
            <pc:docMk/>
            <pc:sldMk cId="1657769419" sldId="287"/>
            <ac:cxnSpMk id="15" creationId="{3EB7AB41-8831-AD45-BDFF-2A511E6BCCC6}"/>
          </ac:cxnSpMkLst>
        </pc:cxnChg>
      </pc:sldChg>
      <pc:sldChg chg="del">
        <pc:chgData name="Stephen Hanly" userId="558c383e-8944-47d9-865f-da93339391b3" providerId="ADAL" clId="{CBCB768C-9B26-1946-AC1B-ADC3E77BF4CC}" dt="2020-04-09T02:35:56.272" v="365" actId="2696"/>
        <pc:sldMkLst>
          <pc:docMk/>
          <pc:sldMk cId="2841218178" sldId="288"/>
        </pc:sldMkLst>
      </pc:sldChg>
      <pc:sldChg chg="addSp delSp modSp add modAnim">
        <pc:chgData name="Stephen Hanly" userId="558c383e-8944-47d9-865f-da93339391b3" providerId="ADAL" clId="{CBCB768C-9B26-1946-AC1B-ADC3E77BF4CC}" dt="2020-04-10T05:58:23.271" v="659" actId="1076"/>
        <pc:sldMkLst>
          <pc:docMk/>
          <pc:sldMk cId="3167809054" sldId="288"/>
        </pc:sldMkLst>
        <pc:spChg chg="del mod">
          <ac:chgData name="Stephen Hanly" userId="558c383e-8944-47d9-865f-da93339391b3" providerId="ADAL" clId="{CBCB768C-9B26-1946-AC1B-ADC3E77BF4CC}" dt="2020-04-09T11:46:06.197" v="372" actId="478"/>
          <ac:spMkLst>
            <pc:docMk/>
            <pc:sldMk cId="3167809054" sldId="288"/>
            <ac:spMk id="2" creationId="{2C44E653-6DA3-9B4E-A80A-3BB145BAFDAD}"/>
          </ac:spMkLst>
        </pc:spChg>
        <pc:spChg chg="del">
          <ac:chgData name="Stephen Hanly" userId="558c383e-8944-47d9-865f-da93339391b3" providerId="ADAL" clId="{CBCB768C-9B26-1946-AC1B-ADC3E77BF4CC}" dt="2020-04-09T11:46:09.266" v="373" actId="478"/>
          <ac:spMkLst>
            <pc:docMk/>
            <pc:sldMk cId="3167809054" sldId="288"/>
            <ac:spMk id="3" creationId="{87EC1D27-2024-0846-9ED5-F7E5A032E45D}"/>
          </ac:spMkLst>
        </pc:spChg>
        <pc:spChg chg="add mod">
          <ac:chgData name="Stephen Hanly" userId="558c383e-8944-47d9-865f-da93339391b3" providerId="ADAL" clId="{CBCB768C-9B26-1946-AC1B-ADC3E77BF4CC}" dt="2020-04-09T11:58:23.443" v="433" actId="1076"/>
          <ac:spMkLst>
            <pc:docMk/>
            <pc:sldMk cId="3167809054" sldId="288"/>
            <ac:spMk id="10" creationId="{B19E8511-49DF-2D4D-946F-770F252D51C8}"/>
          </ac:spMkLst>
        </pc:spChg>
        <pc:spChg chg="add mod">
          <ac:chgData name="Stephen Hanly" userId="558c383e-8944-47d9-865f-da93339391b3" providerId="ADAL" clId="{CBCB768C-9B26-1946-AC1B-ADC3E77BF4CC}" dt="2020-04-09T12:01:49.862" v="462" actId="1076"/>
          <ac:spMkLst>
            <pc:docMk/>
            <pc:sldMk cId="3167809054" sldId="288"/>
            <ac:spMk id="15" creationId="{A3ACC58C-983A-3A49-BF5C-D2416C3BB2C5}"/>
          </ac:spMkLst>
        </pc:spChg>
        <pc:spChg chg="add mod">
          <ac:chgData name="Stephen Hanly" userId="558c383e-8944-47d9-865f-da93339391b3" providerId="ADAL" clId="{CBCB768C-9B26-1946-AC1B-ADC3E77BF4CC}" dt="2020-04-09T12:02:08.019" v="464" actId="207"/>
          <ac:spMkLst>
            <pc:docMk/>
            <pc:sldMk cId="3167809054" sldId="288"/>
            <ac:spMk id="16" creationId="{A0C0E873-5381-5F49-BCB5-D6E88866EDCE}"/>
          </ac:spMkLst>
        </pc:spChg>
        <pc:spChg chg="add mod">
          <ac:chgData name="Stephen Hanly" userId="558c383e-8944-47d9-865f-da93339391b3" providerId="ADAL" clId="{CBCB768C-9B26-1946-AC1B-ADC3E77BF4CC}" dt="2020-04-09T12:02:40.519" v="477" actId="20577"/>
          <ac:spMkLst>
            <pc:docMk/>
            <pc:sldMk cId="3167809054" sldId="288"/>
            <ac:spMk id="17" creationId="{E0979A64-F001-134B-9A25-05182E4A363F}"/>
          </ac:spMkLst>
        </pc:spChg>
        <pc:picChg chg="add mod">
          <ac:chgData name="Stephen Hanly" userId="558c383e-8944-47d9-865f-da93339391b3" providerId="ADAL" clId="{CBCB768C-9B26-1946-AC1B-ADC3E77BF4CC}" dt="2020-04-10T05:58:23.271" v="659" actId="1076"/>
          <ac:picMkLst>
            <pc:docMk/>
            <pc:sldMk cId="3167809054" sldId="288"/>
            <ac:picMk id="2" creationId="{98BCA9FD-B07D-D74C-B581-28FFBA94E267}"/>
          </ac:picMkLst>
        </pc:picChg>
        <pc:picChg chg="add del mod">
          <ac:chgData name="Stephen Hanly" userId="558c383e-8944-47d9-865f-da93339391b3" providerId="ADAL" clId="{CBCB768C-9B26-1946-AC1B-ADC3E77BF4CC}" dt="2020-04-09T11:50:59.463" v="377" actId="478"/>
          <ac:picMkLst>
            <pc:docMk/>
            <pc:sldMk cId="3167809054" sldId="288"/>
            <ac:picMk id="5" creationId="{57581D7E-F0DD-CF44-A50C-60D01433F2BD}"/>
          </ac:picMkLst>
        </pc:picChg>
        <pc:picChg chg="add mod">
          <ac:chgData name="Stephen Hanly" userId="558c383e-8944-47d9-865f-da93339391b3" providerId="ADAL" clId="{CBCB768C-9B26-1946-AC1B-ADC3E77BF4CC}" dt="2020-04-09T11:56:09.477" v="380" actId="1076"/>
          <ac:picMkLst>
            <pc:docMk/>
            <pc:sldMk cId="3167809054" sldId="288"/>
            <ac:picMk id="7" creationId="{EF6E3AFF-0008-CE4B-A539-E637BF2D67F5}"/>
          </ac:picMkLst>
        </pc:picChg>
        <pc:picChg chg="add mod">
          <ac:chgData name="Stephen Hanly" userId="558c383e-8944-47d9-865f-da93339391b3" providerId="ADAL" clId="{CBCB768C-9B26-1946-AC1B-ADC3E77BF4CC}" dt="2020-04-09T12:00:07.616" v="441" actId="1076"/>
          <ac:picMkLst>
            <pc:docMk/>
            <pc:sldMk cId="3167809054" sldId="288"/>
            <ac:picMk id="9" creationId="{F9F1247D-1CDC-0149-B4FC-EDC2E2435709}"/>
          </ac:picMkLst>
        </pc:picChg>
        <pc:picChg chg="add mod">
          <ac:chgData name="Stephen Hanly" userId="558c383e-8944-47d9-865f-da93339391b3" providerId="ADAL" clId="{CBCB768C-9B26-1946-AC1B-ADC3E77BF4CC}" dt="2020-04-09T12:01:46.102" v="461" actId="1076"/>
          <ac:picMkLst>
            <pc:docMk/>
            <pc:sldMk cId="3167809054" sldId="288"/>
            <ac:picMk id="14" creationId="{C7430B8B-1289-A24C-AD7D-0749DCC683D1}"/>
          </ac:picMkLst>
        </pc:picChg>
        <pc:cxnChg chg="add mod">
          <ac:chgData name="Stephen Hanly" userId="558c383e-8944-47d9-865f-da93339391b3" providerId="ADAL" clId="{CBCB768C-9B26-1946-AC1B-ADC3E77BF4CC}" dt="2020-04-09T11:59:56.559" v="438" actId="1076"/>
          <ac:cxnSpMkLst>
            <pc:docMk/>
            <pc:sldMk cId="3167809054" sldId="288"/>
            <ac:cxnSpMk id="12" creationId="{DD60BD68-446C-6949-A39D-7320938F5ACC}"/>
          </ac:cxnSpMkLst>
        </pc:cxnChg>
      </pc:sldChg>
      <pc:sldChg chg="del">
        <pc:chgData name="Stephen Hanly" userId="558c383e-8944-47d9-865f-da93339391b3" providerId="ADAL" clId="{CBCB768C-9B26-1946-AC1B-ADC3E77BF4CC}" dt="2020-04-09T02:35:58.852" v="366" actId="2696"/>
        <pc:sldMkLst>
          <pc:docMk/>
          <pc:sldMk cId="2061036016" sldId="289"/>
        </pc:sldMkLst>
      </pc:sldChg>
      <pc:sldChg chg="addSp delSp modSp add modAnim">
        <pc:chgData name="Stephen Hanly" userId="558c383e-8944-47d9-865f-da93339391b3" providerId="ADAL" clId="{CBCB768C-9B26-1946-AC1B-ADC3E77BF4CC}" dt="2020-04-10T06:07:31.562" v="661" actId="1076"/>
        <pc:sldMkLst>
          <pc:docMk/>
          <pc:sldMk cId="3081146150" sldId="289"/>
        </pc:sldMkLst>
        <pc:spChg chg="del">
          <ac:chgData name="Stephen Hanly" userId="558c383e-8944-47d9-865f-da93339391b3" providerId="ADAL" clId="{CBCB768C-9B26-1946-AC1B-ADC3E77BF4CC}" dt="2020-04-09T11:58:49.081" v="436" actId="478"/>
          <ac:spMkLst>
            <pc:docMk/>
            <pc:sldMk cId="3081146150" sldId="289"/>
            <ac:spMk id="2" creationId="{532F0AE4-02E1-1944-B746-2D66BD158023}"/>
          </ac:spMkLst>
        </pc:spChg>
        <pc:spChg chg="del">
          <ac:chgData name="Stephen Hanly" userId="558c383e-8944-47d9-865f-da93339391b3" providerId="ADAL" clId="{CBCB768C-9B26-1946-AC1B-ADC3E77BF4CC}" dt="2020-04-09T11:58:51.716" v="437" actId="478"/>
          <ac:spMkLst>
            <pc:docMk/>
            <pc:sldMk cId="3081146150" sldId="289"/>
            <ac:spMk id="3" creationId="{3048B550-823B-AA47-8F86-42DA132C2743}"/>
          </ac:spMkLst>
        </pc:spChg>
        <pc:spChg chg="add mod">
          <ac:chgData name="Stephen Hanly" userId="558c383e-8944-47d9-865f-da93339391b3" providerId="ADAL" clId="{CBCB768C-9B26-1946-AC1B-ADC3E77BF4CC}" dt="2020-04-09T12:07:52.424" v="548" actId="166"/>
          <ac:spMkLst>
            <pc:docMk/>
            <pc:sldMk cId="3081146150" sldId="289"/>
            <ac:spMk id="6" creationId="{4A7EBACC-2EB4-4C4D-9AE2-757A29663327}"/>
          </ac:spMkLst>
        </pc:spChg>
        <pc:spChg chg="add mod">
          <ac:chgData name="Stephen Hanly" userId="558c383e-8944-47d9-865f-da93339391b3" providerId="ADAL" clId="{CBCB768C-9B26-1946-AC1B-ADC3E77BF4CC}" dt="2020-04-09T12:08:17.136" v="550" actId="207"/>
          <ac:spMkLst>
            <pc:docMk/>
            <pc:sldMk cId="3081146150" sldId="289"/>
            <ac:spMk id="9" creationId="{021E3214-8218-8F44-B311-1C05C6ADC555}"/>
          </ac:spMkLst>
        </pc:spChg>
        <pc:picChg chg="add mod">
          <ac:chgData name="Stephen Hanly" userId="558c383e-8944-47d9-865f-da93339391b3" providerId="ADAL" clId="{CBCB768C-9B26-1946-AC1B-ADC3E77BF4CC}" dt="2020-04-10T06:07:31.562" v="661" actId="1076"/>
          <ac:picMkLst>
            <pc:docMk/>
            <pc:sldMk cId="3081146150" sldId="289"/>
            <ac:picMk id="2" creationId="{267802D6-361D-614E-9345-C10708666B82}"/>
          </ac:picMkLst>
        </pc:picChg>
        <pc:picChg chg="add mod">
          <ac:chgData name="Stephen Hanly" userId="558c383e-8944-47d9-865f-da93339391b3" providerId="ADAL" clId="{CBCB768C-9B26-1946-AC1B-ADC3E77BF4CC}" dt="2020-04-09T12:05:53.183" v="542" actId="1076"/>
          <ac:picMkLst>
            <pc:docMk/>
            <pc:sldMk cId="3081146150" sldId="289"/>
            <ac:picMk id="5" creationId="{48792B89-29B3-FC45-95FA-541382CB6B9D}"/>
          </ac:picMkLst>
        </pc:picChg>
        <pc:picChg chg="add mod">
          <ac:chgData name="Stephen Hanly" userId="558c383e-8944-47d9-865f-da93339391b3" providerId="ADAL" clId="{CBCB768C-9B26-1946-AC1B-ADC3E77BF4CC}" dt="2020-04-09T12:07:41.847" v="547" actId="14100"/>
          <ac:picMkLst>
            <pc:docMk/>
            <pc:sldMk cId="3081146150" sldId="289"/>
            <ac:picMk id="8" creationId="{9EE9F141-4E53-C749-A1BC-312D14F6608B}"/>
          </ac:picMkLst>
        </pc:picChg>
        <pc:cxnChg chg="add mod">
          <ac:chgData name="Stephen Hanly" userId="558c383e-8944-47d9-865f-da93339391b3" providerId="ADAL" clId="{CBCB768C-9B26-1946-AC1B-ADC3E77BF4CC}" dt="2020-04-09T12:08:34.346" v="551" actId="11529"/>
          <ac:cxnSpMkLst>
            <pc:docMk/>
            <pc:sldMk cId="3081146150" sldId="289"/>
            <ac:cxnSpMk id="11" creationId="{3F63B4F5-2F5F-3845-B5F7-231BF6DBC344}"/>
          </ac:cxnSpMkLst>
        </pc:cxnChg>
      </pc:sldChg>
      <pc:sldChg chg="addSp delSp modSp add modAnim">
        <pc:chgData name="Stephen Hanly" userId="558c383e-8944-47d9-865f-da93339391b3" providerId="ADAL" clId="{CBCB768C-9B26-1946-AC1B-ADC3E77BF4CC}" dt="2020-04-10T06:16:13.152" v="663" actId="1076"/>
        <pc:sldMkLst>
          <pc:docMk/>
          <pc:sldMk cId="1010734968" sldId="290"/>
        </pc:sldMkLst>
        <pc:spChg chg="del">
          <ac:chgData name="Stephen Hanly" userId="558c383e-8944-47d9-865f-da93339391b3" providerId="ADAL" clId="{CBCB768C-9B26-1946-AC1B-ADC3E77BF4CC}" dt="2020-04-09T12:08:55.811" v="553" actId="478"/>
          <ac:spMkLst>
            <pc:docMk/>
            <pc:sldMk cId="1010734968" sldId="290"/>
            <ac:spMk id="2" creationId="{1937999C-CF0A-C44D-B2E4-4CDDE41EBE75}"/>
          </ac:spMkLst>
        </pc:spChg>
        <pc:spChg chg="del">
          <ac:chgData name="Stephen Hanly" userId="558c383e-8944-47d9-865f-da93339391b3" providerId="ADAL" clId="{CBCB768C-9B26-1946-AC1B-ADC3E77BF4CC}" dt="2020-04-09T12:08:58.359" v="554" actId="478"/>
          <ac:spMkLst>
            <pc:docMk/>
            <pc:sldMk cId="1010734968" sldId="290"/>
            <ac:spMk id="3" creationId="{93047836-91F2-444B-A1FA-19A7F6038C40}"/>
          </ac:spMkLst>
        </pc:spChg>
        <pc:picChg chg="add mod">
          <ac:chgData name="Stephen Hanly" userId="558c383e-8944-47d9-865f-da93339391b3" providerId="ADAL" clId="{CBCB768C-9B26-1946-AC1B-ADC3E77BF4CC}" dt="2020-04-10T06:16:13.152" v="663" actId="1076"/>
          <ac:picMkLst>
            <pc:docMk/>
            <pc:sldMk cId="1010734968" sldId="290"/>
            <ac:picMk id="2" creationId="{2C20ACF3-5CB2-384C-860C-A88A1D3CB6E8}"/>
          </ac:picMkLst>
        </pc:picChg>
        <pc:picChg chg="add mod">
          <ac:chgData name="Stephen Hanly" userId="558c383e-8944-47d9-865f-da93339391b3" providerId="ADAL" clId="{CBCB768C-9B26-1946-AC1B-ADC3E77BF4CC}" dt="2020-04-09T12:10:21.045" v="557" actId="1076"/>
          <ac:picMkLst>
            <pc:docMk/>
            <pc:sldMk cId="1010734968" sldId="290"/>
            <ac:picMk id="5" creationId="{BF086E7C-AD27-2D4E-BA47-F0B1D0D879A8}"/>
          </ac:picMkLst>
        </pc:picChg>
        <pc:picChg chg="add mod">
          <ac:chgData name="Stephen Hanly" userId="558c383e-8944-47d9-865f-da93339391b3" providerId="ADAL" clId="{CBCB768C-9B26-1946-AC1B-ADC3E77BF4CC}" dt="2020-04-09T12:11:59.225" v="561" actId="1076"/>
          <ac:picMkLst>
            <pc:docMk/>
            <pc:sldMk cId="1010734968" sldId="290"/>
            <ac:picMk id="7" creationId="{554C7643-6881-0245-BCAF-A141E3CDFFBE}"/>
          </ac:picMkLst>
        </pc:picChg>
        <pc:cxnChg chg="add mod">
          <ac:chgData name="Stephen Hanly" userId="558c383e-8944-47d9-865f-da93339391b3" providerId="ADAL" clId="{CBCB768C-9B26-1946-AC1B-ADC3E77BF4CC}" dt="2020-04-09T12:12:29.494" v="562" actId="11529"/>
          <ac:cxnSpMkLst>
            <pc:docMk/>
            <pc:sldMk cId="1010734968" sldId="290"/>
            <ac:cxnSpMk id="9" creationId="{10006BB4-75E5-BE4D-A1B8-FB6C1C7B30D4}"/>
          </ac:cxnSpMkLst>
        </pc:cxnChg>
      </pc:sldChg>
      <pc:sldChg chg="del">
        <pc:chgData name="Stephen Hanly" userId="558c383e-8944-47d9-865f-da93339391b3" providerId="ADAL" clId="{CBCB768C-9B26-1946-AC1B-ADC3E77BF4CC}" dt="2020-04-09T02:36:00.904" v="367" actId="2696"/>
        <pc:sldMkLst>
          <pc:docMk/>
          <pc:sldMk cId="3655982717" sldId="290"/>
        </pc:sldMkLst>
      </pc:sldChg>
      <pc:sldChg chg="del">
        <pc:chgData name="Stephen Hanly" userId="558c383e-8944-47d9-865f-da93339391b3" providerId="ADAL" clId="{CBCB768C-9B26-1946-AC1B-ADC3E77BF4CC}" dt="2020-04-09T02:36:03.693" v="368" actId="2696"/>
        <pc:sldMkLst>
          <pc:docMk/>
          <pc:sldMk cId="2270011063" sldId="291"/>
        </pc:sldMkLst>
      </pc:sldChg>
      <pc:sldChg chg="addSp delSp modSp add modAnim">
        <pc:chgData name="Stephen Hanly" userId="558c383e-8944-47d9-865f-da93339391b3" providerId="ADAL" clId="{CBCB768C-9B26-1946-AC1B-ADC3E77BF4CC}" dt="2020-04-10T07:22:14.622" v="665" actId="1076"/>
        <pc:sldMkLst>
          <pc:docMk/>
          <pc:sldMk cId="3214459033" sldId="291"/>
        </pc:sldMkLst>
        <pc:spChg chg="del">
          <ac:chgData name="Stephen Hanly" userId="558c383e-8944-47d9-865f-da93339391b3" providerId="ADAL" clId="{CBCB768C-9B26-1946-AC1B-ADC3E77BF4CC}" dt="2020-04-09T12:12:42.790" v="564" actId="478"/>
          <ac:spMkLst>
            <pc:docMk/>
            <pc:sldMk cId="3214459033" sldId="291"/>
            <ac:spMk id="2" creationId="{DCCD776B-891B-434E-9B87-4D31C2678929}"/>
          </ac:spMkLst>
        </pc:spChg>
        <pc:spChg chg="del">
          <ac:chgData name="Stephen Hanly" userId="558c383e-8944-47d9-865f-da93339391b3" providerId="ADAL" clId="{CBCB768C-9B26-1946-AC1B-ADC3E77BF4CC}" dt="2020-04-09T12:12:44.929" v="565" actId="478"/>
          <ac:spMkLst>
            <pc:docMk/>
            <pc:sldMk cId="3214459033" sldId="291"/>
            <ac:spMk id="3" creationId="{79F69A83-B705-374F-BCC5-02544885BFA3}"/>
          </ac:spMkLst>
        </pc:spChg>
        <pc:spChg chg="add mod">
          <ac:chgData name="Stephen Hanly" userId="558c383e-8944-47d9-865f-da93339391b3" providerId="ADAL" clId="{CBCB768C-9B26-1946-AC1B-ADC3E77BF4CC}" dt="2020-04-09T12:20:25.530" v="629" actId="1076"/>
          <ac:spMkLst>
            <pc:docMk/>
            <pc:sldMk cId="3214459033" sldId="291"/>
            <ac:spMk id="6" creationId="{CBD52DEC-9CBE-AB4E-8B41-00517DE81D4A}"/>
          </ac:spMkLst>
        </pc:spChg>
        <pc:spChg chg="add del">
          <ac:chgData name="Stephen Hanly" userId="558c383e-8944-47d9-865f-da93339391b3" providerId="ADAL" clId="{CBCB768C-9B26-1946-AC1B-ADC3E77BF4CC}" dt="2020-04-09T12:19:41.175" v="621" actId="478"/>
          <ac:spMkLst>
            <pc:docMk/>
            <pc:sldMk cId="3214459033" sldId="291"/>
            <ac:spMk id="7" creationId="{0C9E84F9-5B38-8E48-A3B9-713D34EBA939}"/>
          </ac:spMkLst>
        </pc:spChg>
        <pc:spChg chg="add mod">
          <ac:chgData name="Stephen Hanly" userId="558c383e-8944-47d9-865f-da93339391b3" providerId="ADAL" clId="{CBCB768C-9B26-1946-AC1B-ADC3E77BF4CC}" dt="2020-04-09T12:20:51.361" v="633" actId="207"/>
          <ac:spMkLst>
            <pc:docMk/>
            <pc:sldMk cId="3214459033" sldId="291"/>
            <ac:spMk id="10" creationId="{DC5108CA-6B66-B043-A4C1-8A92922CB00A}"/>
          </ac:spMkLst>
        </pc:spChg>
        <pc:picChg chg="add mod">
          <ac:chgData name="Stephen Hanly" userId="558c383e-8944-47d9-865f-da93339391b3" providerId="ADAL" clId="{CBCB768C-9B26-1946-AC1B-ADC3E77BF4CC}" dt="2020-04-10T07:22:14.622" v="665" actId="1076"/>
          <ac:picMkLst>
            <pc:docMk/>
            <pc:sldMk cId="3214459033" sldId="291"/>
            <ac:picMk id="2" creationId="{2D9739C6-6B7F-974C-8574-D173EF464119}"/>
          </ac:picMkLst>
        </pc:picChg>
        <pc:picChg chg="add mod">
          <ac:chgData name="Stephen Hanly" userId="558c383e-8944-47d9-865f-da93339391b3" providerId="ADAL" clId="{CBCB768C-9B26-1946-AC1B-ADC3E77BF4CC}" dt="2020-04-09T12:20:59.925" v="634" actId="1076"/>
          <ac:picMkLst>
            <pc:docMk/>
            <pc:sldMk cId="3214459033" sldId="291"/>
            <ac:picMk id="5" creationId="{D7C2B809-56FC-6946-AA69-3D0459B371C9}"/>
          </ac:picMkLst>
        </pc:picChg>
        <pc:picChg chg="add mod">
          <ac:chgData name="Stephen Hanly" userId="558c383e-8944-47d9-865f-da93339391b3" providerId="ADAL" clId="{CBCB768C-9B26-1946-AC1B-ADC3E77BF4CC}" dt="2020-04-09T12:20:34.068" v="631" actId="14100"/>
          <ac:picMkLst>
            <pc:docMk/>
            <pc:sldMk cId="3214459033" sldId="291"/>
            <ac:picMk id="9" creationId="{B16F7E75-C31D-0446-B14F-6BF994A87307}"/>
          </ac:picMkLst>
        </pc:picChg>
        <pc:cxnChg chg="add mod">
          <ac:chgData name="Stephen Hanly" userId="558c383e-8944-47d9-865f-da93339391b3" providerId="ADAL" clId="{CBCB768C-9B26-1946-AC1B-ADC3E77BF4CC}" dt="2020-04-09T12:21:56.691" v="635" actId="11529"/>
          <ac:cxnSpMkLst>
            <pc:docMk/>
            <pc:sldMk cId="3214459033" sldId="291"/>
            <ac:cxnSpMk id="12" creationId="{E093746C-41FC-EA4F-9B89-BF557AE876AF}"/>
          </ac:cxnSpMkLst>
        </pc:cxnChg>
      </pc:sldChg>
      <pc:sldChg chg="del">
        <pc:chgData name="Stephen Hanly" userId="558c383e-8944-47d9-865f-da93339391b3" providerId="ADAL" clId="{CBCB768C-9B26-1946-AC1B-ADC3E77BF4CC}" dt="2020-04-09T02:36:07.399" v="369" actId="2696"/>
        <pc:sldMkLst>
          <pc:docMk/>
          <pc:sldMk cId="3124864423" sldId="292"/>
        </pc:sldMkLst>
      </pc:sldChg>
    </pc:docChg>
  </pc:docChgLst>
  <pc:docChgLst>
    <pc:chgData name="Stephen Hanly" userId="558c383e-8944-47d9-865f-da93339391b3" providerId="ADAL" clId="{0B9A2E56-63FE-E144-8382-67B2419A5C53}"/>
    <pc:docChg chg="delSld modSld">
      <pc:chgData name="Stephen Hanly" userId="558c383e-8944-47d9-865f-da93339391b3" providerId="ADAL" clId="{0B9A2E56-63FE-E144-8382-67B2419A5C53}" dt="2023-03-12T03:20:41.406" v="8" actId="2696"/>
      <pc:docMkLst>
        <pc:docMk/>
      </pc:docMkLst>
      <pc:sldChg chg="modSp mod">
        <pc:chgData name="Stephen Hanly" userId="558c383e-8944-47d9-865f-da93339391b3" providerId="ADAL" clId="{0B9A2E56-63FE-E144-8382-67B2419A5C53}" dt="2023-03-12T03:20:29.837" v="6" actId="20577"/>
        <pc:sldMkLst>
          <pc:docMk/>
          <pc:sldMk cId="1839350975" sldId="256"/>
        </pc:sldMkLst>
        <pc:spChg chg="mod">
          <ac:chgData name="Stephen Hanly" userId="558c383e-8944-47d9-865f-da93339391b3" providerId="ADAL" clId="{0B9A2E56-63FE-E144-8382-67B2419A5C53}" dt="2023-03-12T03:20:29.837" v="6" actId="20577"/>
          <ac:spMkLst>
            <pc:docMk/>
            <pc:sldMk cId="1839350975" sldId="256"/>
            <ac:spMk id="3" creationId="{1C737528-CFC4-A743-B8D3-FFF32237436D}"/>
          </ac:spMkLst>
        </pc:spChg>
      </pc:sldChg>
      <pc:sldChg chg="del">
        <pc:chgData name="Stephen Hanly" userId="558c383e-8944-47d9-865f-da93339391b3" providerId="ADAL" clId="{0B9A2E56-63FE-E144-8382-67B2419A5C53}" dt="2023-03-12T03:20:36.382" v="7" actId="2696"/>
        <pc:sldMkLst>
          <pc:docMk/>
          <pc:sldMk cId="1559250005" sldId="257"/>
        </pc:sldMkLst>
      </pc:sldChg>
      <pc:sldChg chg="del">
        <pc:chgData name="Stephen Hanly" userId="558c383e-8944-47d9-865f-da93339391b3" providerId="ADAL" clId="{0B9A2E56-63FE-E144-8382-67B2419A5C53}" dt="2023-03-12T03:20:41.406" v="8" actId="2696"/>
        <pc:sldMkLst>
          <pc:docMk/>
          <pc:sldMk cId="3050716799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23E3-482C-DB4F-85F0-1D6203F32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669C5-5063-E446-B65B-4BACF0D3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BB0F-8015-2F4D-95DE-8E523EB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B03EA-FFF0-D645-953F-FEDDD87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6E45-B185-B148-8961-993FD7D7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9E29-20A8-9A4C-AD2D-DCA1218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6AFEB-118C-6E41-A31D-54E62AD8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D1F9-A063-444E-93F8-D0B85AFE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9E8D7-9184-6C42-A149-0C05C64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4774-4982-1E4B-94CB-2E0D0F7B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94CC6-C989-9B44-90CB-2E4E6970D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46C6-6514-F04F-A54B-679ECA57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6068-F960-504C-9A0B-FDA3EAF0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A6E3-8E7A-5B43-8C10-E86A48A8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543-D047-F64D-852F-E8D5535F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9951-0331-7241-B960-C9F1EB18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FC58-A47B-FC48-81BA-4F4D010F5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48AB-DD0D-8747-A838-EF230F16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AC9B5-0946-3F42-8228-901B94EE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B483-C5E4-B045-B1BC-44C2CB91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4C36-0EBC-2047-AD33-636726CE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4EE7-0075-D540-BD61-30AA7F7C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7E19-7A06-4D46-A5F2-E04BABA8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BFFF-57BB-EF43-9E4A-159181F2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BB81-3931-F54D-9DB5-99BA7B3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B4BC-733C-D545-9358-961CAADE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B054-8154-EA4B-B220-424C14DA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2885B-6E0B-1843-A47F-280B9A35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EBDF-D4AA-A242-A128-A4E73872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D0819-63F1-424D-8839-0B2D4CF1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8F45F-5E2D-8C43-8F47-959A8173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B4EB-2E94-8B44-AEFB-FCC685DA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16C7-CCFE-3046-BF40-780F2D96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D213-1976-9A45-8F81-95C91A96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34836-4F53-4C4F-9903-D70DF2657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993FE-1410-CE49-B882-A7C57F7E9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AB8C3-9FA8-2B45-9629-60207D3B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0911C-1A56-8D45-BA49-FDE4C6F6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5C8F8-F7DA-5043-A416-8E3357A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D24-3DC3-8B46-BB07-979EEC6B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2A97-ABDA-074E-AA5F-15D8C604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7369B-E1C2-134B-B1E1-28068900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B98D-E949-7143-A5BB-5C6C8B2A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15E-D5B7-3F48-A1A0-D4789127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E47FD-D853-DD41-9491-2403A12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03AA9-70EB-A944-9564-300437A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F81F-CE5B-404D-8A0C-1960334D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9B84-B5F1-3149-8A07-9E0CDFE3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39FD3-230B-844A-AB83-111FB6BE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78C56-9981-E14C-9686-1F8524E8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2665-0F2D-2140-8776-1431CA3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E76F8-3FA1-184C-B70B-77CE5F59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501B-8E0C-2D4F-8670-889871AA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FFAD1-AFD3-F04E-8040-B84E3D2A2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9004A-27C2-394B-9CA4-119C4274B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633C-7E84-3C4A-9FCB-3403EB73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36B2-0CA5-EA4E-8AF9-306C4E58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5CB23-6BEE-5740-A729-C2CA01EB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A91F2-F309-7340-89CE-59F3506C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836F9-81D0-4549-9DC5-6573A9EA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8EEC-5FF4-3B46-90FF-6EC5A858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8B00-B0E7-6243-AB05-43C55FA1422E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714D-606A-8F46-B013-74B0BB0BF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6C70-F7BB-5B4C-A30B-68A80E8F9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D15CD-8F96-114E-BC66-1152EBF29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6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0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8.m4a"/><Relationship Id="rId7" Type="http://schemas.openxmlformats.org/officeDocument/2006/relationships/image" Target="../media/image2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8.m4a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EDEF-D885-8549-B622-3C7300BCB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Fourier Transform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37528-CFC4-A743-B8D3-FFF322374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83935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437E1C-A92D-B84C-8493-3DB3336880BE}"/>
              </a:ext>
            </a:extLst>
          </p:cNvPr>
          <p:cNvSpPr/>
          <p:nvPr/>
        </p:nvSpPr>
        <p:spPr>
          <a:xfrm>
            <a:off x="1146175" y="442209"/>
            <a:ext cx="365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Amplitude Spectrum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B7AB41-8831-AD45-BDFF-2A511E6BCCC6}"/>
              </a:ext>
            </a:extLst>
          </p:cNvPr>
          <p:cNvCxnSpPr/>
          <p:nvPr/>
        </p:nvCxnSpPr>
        <p:spPr>
          <a:xfrm>
            <a:off x="6329363" y="876301"/>
            <a:ext cx="0" cy="5272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FAFA47-E4FC-0243-BBA4-816E786B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845344"/>
            <a:ext cx="5422900" cy="533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CAF42-FF11-0643-BFCD-3FDCEB3CA19F}"/>
                  </a:ext>
                </a:extLst>
              </p:cNvPr>
              <p:cNvSpPr txBox="1"/>
              <p:nvPr/>
            </p:nvSpPr>
            <p:spPr>
              <a:xfrm>
                <a:off x="1321594" y="1200150"/>
                <a:ext cx="275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CAF42-FF11-0643-BFCD-3FDCEB3CA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94" y="1200150"/>
                <a:ext cx="275204" cy="369332"/>
              </a:xfrm>
              <a:prstGeom prst="rect">
                <a:avLst/>
              </a:prstGeom>
              <a:blipFill>
                <a:blip r:embed="rId5"/>
                <a:stretch>
                  <a:fillRect l="-21739" r="-1739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047C4D-4562-A941-AE02-D163B09F4F84}"/>
                  </a:ext>
                </a:extLst>
              </p:cNvPr>
              <p:cNvSpPr txBox="1"/>
              <p:nvPr/>
            </p:nvSpPr>
            <p:spPr>
              <a:xfrm>
                <a:off x="2349500" y="4487952"/>
                <a:ext cx="275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047C4D-4562-A941-AE02-D163B09F4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00" y="4487952"/>
                <a:ext cx="275204" cy="369332"/>
              </a:xfrm>
              <a:prstGeom prst="rect">
                <a:avLst/>
              </a:prstGeom>
              <a:blipFill>
                <a:blip r:embed="rId6"/>
                <a:stretch>
                  <a:fillRect l="-21739" r="-1739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F18ADF-CF74-7C43-A7FC-1EF6B7B46CDC}"/>
                  </a:ext>
                </a:extLst>
              </p:cNvPr>
              <p:cNvSpPr txBox="1"/>
              <p:nvPr/>
            </p:nvSpPr>
            <p:spPr>
              <a:xfrm>
                <a:off x="2837373" y="1764269"/>
                <a:ext cx="275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F18ADF-CF74-7C43-A7FC-1EF6B7B46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73" y="1764269"/>
                <a:ext cx="275204" cy="369332"/>
              </a:xfrm>
              <a:prstGeom prst="rect">
                <a:avLst/>
              </a:prstGeom>
              <a:blipFill>
                <a:blip r:embed="rId7"/>
                <a:stretch>
                  <a:fillRect l="-21739" r="-21739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4387544-B766-A547-87D7-83C083536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7362" y="3633788"/>
            <a:ext cx="4546600" cy="2514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030BA2-BB9F-984A-B6F6-7B8E3BB72EBB}"/>
              </a:ext>
            </a:extLst>
          </p:cNvPr>
          <p:cNvSpPr/>
          <p:nvPr/>
        </p:nvSpPr>
        <p:spPr>
          <a:xfrm>
            <a:off x="11212512" y="3536394"/>
            <a:ext cx="171450" cy="19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51413E-896F-9542-812F-73FC90439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601" y="1027334"/>
            <a:ext cx="3044785" cy="19029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5487158-25B2-3D4E-8AAD-521EB72F832C}"/>
              </a:ext>
            </a:extLst>
          </p:cNvPr>
          <p:cNvSpPr/>
          <p:nvPr/>
        </p:nvSpPr>
        <p:spPr>
          <a:xfrm>
            <a:off x="7170193" y="516972"/>
            <a:ext cx="365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Phase Spectrum</a:t>
            </a:r>
          </a:p>
        </p:txBody>
      </p:sp>
      <p:pic>
        <p:nvPicPr>
          <p:cNvPr id="2" name="Audio Recording 12 Mar 2023 at 5:25:16 pm">
            <a:hlinkClick r:id="" action="ppaction://media"/>
            <a:extLst>
              <a:ext uri="{FF2B5EF4-FFF2-40B4-BE49-F238E27FC236}">
                <a16:creationId xmlns:a16="http://schemas.microsoft.com/office/drawing/2014/main" id="{3AAFFBE1-A9B1-AEB5-3BE6-8AB04F35E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7147" y="57419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4A4D80-8F2B-B5ED-BFA8-308CEB2DB034}"/>
              </a:ext>
            </a:extLst>
          </p:cNvPr>
          <p:cNvCxnSpPr>
            <a:cxnSpLocks/>
          </p:cNvCxnSpPr>
          <p:nvPr/>
        </p:nvCxnSpPr>
        <p:spPr>
          <a:xfrm>
            <a:off x="6096000" y="792956"/>
            <a:ext cx="0" cy="5586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E02113BB-7077-4DF7-417A-5C4C62546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7" y="420129"/>
            <a:ext cx="4918565" cy="258582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82D3B00-C40D-4A49-6F3F-E1E058F8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6" y="3595523"/>
            <a:ext cx="5591545" cy="927907"/>
          </a:xfrm>
          <a:prstGeom prst="rect">
            <a:avLst/>
          </a:prstGeom>
        </p:spPr>
      </p:pic>
      <p:pic>
        <p:nvPicPr>
          <p:cNvPr id="20" name="Picture 1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5C5EF1B-5A12-BFE6-BAFD-3339931E7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3" y="5536634"/>
            <a:ext cx="4584357" cy="84271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398508-F85B-A27C-6A38-278AFF18C2F3}"/>
              </a:ext>
            </a:extLst>
          </p:cNvPr>
          <p:cNvCxnSpPr>
            <a:cxnSpLocks/>
          </p:cNvCxnSpPr>
          <p:nvPr/>
        </p:nvCxnSpPr>
        <p:spPr>
          <a:xfrm>
            <a:off x="2763794" y="1025611"/>
            <a:ext cx="0" cy="54616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3461AAE8-144C-B022-9C65-90C8CD398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713" y="793007"/>
            <a:ext cx="5132858" cy="927908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F42ADAB0-EF3C-21E0-FC34-5F04AEF26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008" y="2352879"/>
            <a:ext cx="4526005" cy="1131501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low confidence">
            <a:extLst>
              <a:ext uri="{FF2B5EF4-FFF2-40B4-BE49-F238E27FC236}">
                <a16:creationId xmlns:a16="http://schemas.microsoft.com/office/drawing/2014/main" id="{63364C00-7001-315E-E6C1-9EC016F58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8676" y="4652512"/>
            <a:ext cx="4823201" cy="9691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54BA77-1CF9-E2DA-F4A2-2EB40C999A63}"/>
              </a:ext>
            </a:extLst>
          </p:cNvPr>
          <p:cNvCxnSpPr>
            <a:cxnSpLocks/>
          </p:cNvCxnSpPr>
          <p:nvPr/>
        </p:nvCxnSpPr>
        <p:spPr>
          <a:xfrm>
            <a:off x="9008075" y="917661"/>
            <a:ext cx="0" cy="54616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9FE610-2845-E765-9C34-D98E39313360}"/>
              </a:ext>
            </a:extLst>
          </p:cNvPr>
          <p:cNvCxnSpPr>
            <a:cxnSpLocks/>
          </p:cNvCxnSpPr>
          <p:nvPr/>
        </p:nvCxnSpPr>
        <p:spPr>
          <a:xfrm>
            <a:off x="630193" y="3188043"/>
            <a:ext cx="49614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D730B0-7A71-EFAD-FCE8-111E4FEA5907}"/>
              </a:ext>
            </a:extLst>
          </p:cNvPr>
          <p:cNvCxnSpPr>
            <a:cxnSpLocks/>
          </p:cNvCxnSpPr>
          <p:nvPr/>
        </p:nvCxnSpPr>
        <p:spPr>
          <a:xfrm>
            <a:off x="630193" y="5137086"/>
            <a:ext cx="49614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5D015-C37E-540B-A770-9A0930099ADE}"/>
              </a:ext>
            </a:extLst>
          </p:cNvPr>
          <p:cNvCxnSpPr>
            <a:cxnSpLocks/>
          </p:cNvCxnSpPr>
          <p:nvPr/>
        </p:nvCxnSpPr>
        <p:spPr>
          <a:xfrm>
            <a:off x="6527370" y="4059476"/>
            <a:ext cx="49614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12 Mar 2023 at 5:27:25 pm">
            <a:hlinkClick r:id="" action="ppaction://media"/>
            <a:extLst>
              <a:ext uri="{FF2B5EF4-FFF2-40B4-BE49-F238E27FC236}">
                <a16:creationId xmlns:a16="http://schemas.microsoft.com/office/drawing/2014/main" id="{334E68A9-FF3D-7135-46FC-5071AF70E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66220" y="55941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550F46E-0194-B7E3-508A-F1513FE04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65" y="658685"/>
            <a:ext cx="5248315" cy="37032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B8C9FB-3B7B-8D75-314C-B9E35F77CE4F}"/>
              </a:ext>
            </a:extLst>
          </p:cNvPr>
          <p:cNvCxnSpPr>
            <a:cxnSpLocks/>
          </p:cNvCxnSpPr>
          <p:nvPr/>
        </p:nvCxnSpPr>
        <p:spPr>
          <a:xfrm>
            <a:off x="6096000" y="792956"/>
            <a:ext cx="0" cy="5586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322D578-36BE-67E4-8159-527C81AE6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378" y="193133"/>
            <a:ext cx="5187182" cy="332854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E5228FC8-2D9E-782A-5ACB-F778BACB0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378" y="3818237"/>
            <a:ext cx="4983205" cy="2730843"/>
          </a:xfrm>
          <a:prstGeom prst="rect">
            <a:avLst/>
          </a:prstGeom>
        </p:spPr>
      </p:pic>
      <p:pic>
        <p:nvPicPr>
          <p:cNvPr id="2" name="Audio Recording 12 Mar 2023 at 5:29:57 pm">
            <a:hlinkClick r:id="" action="ppaction://media"/>
            <a:extLst>
              <a:ext uri="{FF2B5EF4-FFF2-40B4-BE49-F238E27FC236}">
                <a16:creationId xmlns:a16="http://schemas.microsoft.com/office/drawing/2014/main" id="{1F4BFD52-12C6-744C-C2BB-7F7B3505A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35120" y="50473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669AD84-DDC9-25BC-0C5D-124369A9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59" y="696776"/>
            <a:ext cx="5317540" cy="47649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5001F-A7EB-A850-50CA-B28BB597C253}"/>
              </a:ext>
            </a:extLst>
          </p:cNvPr>
          <p:cNvCxnSpPr>
            <a:cxnSpLocks/>
          </p:cNvCxnSpPr>
          <p:nvPr/>
        </p:nvCxnSpPr>
        <p:spPr>
          <a:xfrm>
            <a:off x="6096000" y="792956"/>
            <a:ext cx="0" cy="5586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80C102D-E259-4CED-A497-0B21CB6485C0}"/>
              </a:ext>
            </a:extLst>
          </p:cNvPr>
          <p:cNvSpPr/>
          <p:nvPr/>
        </p:nvSpPr>
        <p:spPr>
          <a:xfrm>
            <a:off x="6793214" y="2481074"/>
            <a:ext cx="45626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Properties of the Fourier Transform</a:t>
            </a:r>
          </a:p>
        </p:txBody>
      </p:sp>
      <p:pic>
        <p:nvPicPr>
          <p:cNvPr id="2" name="Audio Recording 12 Mar 2023 at 5:32:23 pm">
            <a:hlinkClick r:id="" action="ppaction://media"/>
            <a:extLst>
              <a:ext uri="{FF2B5EF4-FFF2-40B4-BE49-F238E27FC236}">
                <a16:creationId xmlns:a16="http://schemas.microsoft.com/office/drawing/2014/main" id="{0990B9F3-D09A-4F8A-92E4-118821908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8137" y="44725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4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document&#10;&#10;Description automatically generated">
            <a:extLst>
              <a:ext uri="{FF2B5EF4-FFF2-40B4-BE49-F238E27FC236}">
                <a16:creationId xmlns:a16="http://schemas.microsoft.com/office/drawing/2014/main" id="{AB01608E-87CA-AE26-EDA5-2CB36606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793" y="428024"/>
            <a:ext cx="5372100" cy="6273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F78695-C071-ADFB-CB46-D51BA76CE7D4}"/>
              </a:ext>
            </a:extLst>
          </p:cNvPr>
          <p:cNvSpPr/>
          <p:nvPr/>
        </p:nvSpPr>
        <p:spPr>
          <a:xfrm>
            <a:off x="0" y="428024"/>
            <a:ext cx="4562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Linearity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99B65-B769-88DF-F78C-D17FC14DCA1E}"/>
              </a:ext>
            </a:extLst>
          </p:cNvPr>
          <p:cNvSpPr/>
          <p:nvPr/>
        </p:nvSpPr>
        <p:spPr>
          <a:xfrm>
            <a:off x="-101857" y="2360137"/>
            <a:ext cx="4562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Time Reversal</a:t>
            </a:r>
          </a:p>
        </p:txBody>
      </p:sp>
      <p:pic>
        <p:nvPicPr>
          <p:cNvPr id="2" name="Audio Recording 12 Mar 2023 at 5:34:42 pm">
            <a:hlinkClick r:id="" action="ppaction://media"/>
            <a:extLst>
              <a:ext uri="{FF2B5EF4-FFF2-40B4-BE49-F238E27FC236}">
                <a16:creationId xmlns:a16="http://schemas.microsoft.com/office/drawing/2014/main" id="{F6E45D6D-B15C-94FB-9B90-A2D19D1CD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3066" y="48775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C62B8-9E8E-9A4E-9324-C6C71F85EF8E}"/>
              </a:ext>
            </a:extLst>
          </p:cNvPr>
          <p:cNvCxnSpPr/>
          <p:nvPr/>
        </p:nvCxnSpPr>
        <p:spPr>
          <a:xfrm>
            <a:off x="5829780" y="1160462"/>
            <a:ext cx="0" cy="4394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33ABA47-CA8B-2449-A5D5-296170E0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16" y="0"/>
            <a:ext cx="5150863" cy="63139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B93182-2BD6-F642-92CC-385CBE89D6F6}"/>
              </a:ext>
            </a:extLst>
          </p:cNvPr>
          <p:cNvSpPr/>
          <p:nvPr/>
        </p:nvSpPr>
        <p:spPr>
          <a:xfrm>
            <a:off x="3007548" y="169249"/>
            <a:ext cx="5216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Time Scaling Property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A5D5CF-9BEA-9542-8B2A-DAD0FC0E6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0" y="692469"/>
            <a:ext cx="6184900" cy="322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09D30-888E-A74C-880A-F49215A07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581" y="4542500"/>
            <a:ext cx="5829300" cy="138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24D32F-95A2-8F49-81BF-20CD6DDB3227}"/>
                  </a:ext>
                </a:extLst>
              </p:cNvPr>
              <p:cNvSpPr txBox="1"/>
              <p:nvPr/>
            </p:nvSpPr>
            <p:spPr>
              <a:xfrm>
                <a:off x="11681204" y="5554662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24D32F-95A2-8F49-81BF-20CD6DDB3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204" y="5554662"/>
                <a:ext cx="224677" cy="276999"/>
              </a:xfrm>
              <a:prstGeom prst="rect">
                <a:avLst/>
              </a:prstGeom>
              <a:blipFill>
                <a:blip r:embed="rId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Recording 12 Mar 2023 at 6:33:17 pm">
            <a:hlinkClick r:id="" action="ppaction://media"/>
            <a:extLst>
              <a:ext uri="{FF2B5EF4-FFF2-40B4-BE49-F238E27FC236}">
                <a16:creationId xmlns:a16="http://schemas.microsoft.com/office/drawing/2014/main" id="{E05916F6-6C0D-F72F-5E67-E9D43F40C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32322" y="58478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15364-9DB5-06DC-ACAE-DF8F35626597}"/>
              </a:ext>
            </a:extLst>
          </p:cNvPr>
          <p:cNvCxnSpPr>
            <a:cxnSpLocks/>
          </p:cNvCxnSpPr>
          <p:nvPr/>
        </p:nvCxnSpPr>
        <p:spPr>
          <a:xfrm>
            <a:off x="6096000" y="792956"/>
            <a:ext cx="0" cy="5586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02F496-48AC-3A09-A462-3682C8BC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36" y="651403"/>
            <a:ext cx="5179651" cy="4744995"/>
          </a:xfrm>
          <a:prstGeom prst="rect">
            <a:avLst/>
          </a:prstGeom>
        </p:spPr>
      </p:pic>
      <p:pic>
        <p:nvPicPr>
          <p:cNvPr id="8" name="Picture 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94B35347-EA55-2DBF-4950-584DD1531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95" y="0"/>
            <a:ext cx="4557457" cy="4386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C843D-E211-20D3-50A7-539FBD0CBD67}"/>
              </a:ext>
            </a:extLst>
          </p:cNvPr>
          <p:cNvSpPr/>
          <p:nvPr/>
        </p:nvSpPr>
        <p:spPr>
          <a:xfrm>
            <a:off x="246243" y="128183"/>
            <a:ext cx="5216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Time Shift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4F0BA5-3789-B8AC-EB29-6421610822AE}"/>
              </a:ext>
            </a:extLst>
          </p:cNvPr>
          <p:cNvSpPr/>
          <p:nvPr/>
        </p:nvSpPr>
        <p:spPr>
          <a:xfrm>
            <a:off x="6004088" y="732701"/>
            <a:ext cx="2267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Frequency Shift</a:t>
            </a:r>
          </a:p>
        </p:txBody>
      </p:sp>
      <p:pic>
        <p:nvPicPr>
          <p:cNvPr id="12" name="Picture 11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D982627-39AA-76DB-E994-89E9D7CD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861" y="4190578"/>
            <a:ext cx="5070903" cy="2411640"/>
          </a:xfrm>
          <a:prstGeom prst="rect">
            <a:avLst/>
          </a:prstGeom>
        </p:spPr>
      </p:pic>
      <p:pic>
        <p:nvPicPr>
          <p:cNvPr id="2" name="Audio Recording 12 Mar 2023 at 5:41:04 pm">
            <a:hlinkClick r:id="" action="ppaction://media"/>
            <a:extLst>
              <a:ext uri="{FF2B5EF4-FFF2-40B4-BE49-F238E27FC236}">
                <a16:creationId xmlns:a16="http://schemas.microsoft.com/office/drawing/2014/main" id="{4E4D213C-C2E2-D860-DD2F-78D2BF744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7406" y="55665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19E6003-8131-A0F0-3C18-3028B7F28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29" y="460421"/>
            <a:ext cx="4709730" cy="57463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B40153-3BDE-EDFD-6EA7-32E925BF1D3B}"/>
              </a:ext>
            </a:extLst>
          </p:cNvPr>
          <p:cNvCxnSpPr>
            <a:cxnSpLocks/>
          </p:cNvCxnSpPr>
          <p:nvPr/>
        </p:nvCxnSpPr>
        <p:spPr>
          <a:xfrm>
            <a:off x="6080230" y="555839"/>
            <a:ext cx="0" cy="574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2ABF62D-4E0C-4E1A-1EDD-3DE8DA3A4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38" y="555839"/>
            <a:ext cx="5511800" cy="1638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6A9005C-9501-9846-C22C-FED2CF755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402" y="2495549"/>
            <a:ext cx="5130800" cy="1866900"/>
          </a:xfrm>
          <a:prstGeom prst="rect">
            <a:avLst/>
          </a:prstGeom>
        </p:spPr>
      </p:pic>
      <p:pic>
        <p:nvPicPr>
          <p:cNvPr id="2" name="Audio Recording 12 Mar 2023 at 4:39:45 pm">
            <a:hlinkClick r:id="" action="ppaction://media"/>
            <a:extLst>
              <a:ext uri="{FF2B5EF4-FFF2-40B4-BE49-F238E27FC236}">
                <a16:creationId xmlns:a16="http://schemas.microsoft.com/office/drawing/2014/main" id="{BBB814A9-89A0-8244-27BC-90313070D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14789" y="49167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275B8F-D979-6DC9-64BF-A1618D48F684}"/>
              </a:ext>
            </a:extLst>
          </p:cNvPr>
          <p:cNvCxnSpPr>
            <a:cxnSpLocks/>
          </p:cNvCxnSpPr>
          <p:nvPr/>
        </p:nvCxnSpPr>
        <p:spPr>
          <a:xfrm>
            <a:off x="6080230" y="555839"/>
            <a:ext cx="0" cy="574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AA8148-62EE-299D-AE33-86C28791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7" y="411892"/>
            <a:ext cx="5283200" cy="56388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3B227D57-B380-4C90-2A27-D58D52B73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58" y="80319"/>
            <a:ext cx="5286087" cy="6697361"/>
          </a:xfrm>
          <a:prstGeom prst="rect">
            <a:avLst/>
          </a:prstGeom>
        </p:spPr>
      </p:pic>
      <p:pic>
        <p:nvPicPr>
          <p:cNvPr id="2" name="Audio Recording 12 Mar 2023 at 4:46:02 pm">
            <a:hlinkClick r:id="" action="ppaction://media"/>
            <a:extLst>
              <a:ext uri="{FF2B5EF4-FFF2-40B4-BE49-F238E27FC236}">
                <a16:creationId xmlns:a16="http://schemas.microsoft.com/office/drawing/2014/main" id="{46851196-6BCF-09DC-3254-AF8C91E7B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5745" y="34289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, letter&#10;&#10;Description automatically generated">
            <a:extLst>
              <a:ext uri="{FF2B5EF4-FFF2-40B4-BE49-F238E27FC236}">
                <a16:creationId xmlns:a16="http://schemas.microsoft.com/office/drawing/2014/main" id="{FFAC05A4-1F2C-30E9-C085-FDCF2C0A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4" y="555839"/>
            <a:ext cx="5357721" cy="49193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C4FBA-A450-8F30-8DA4-BE39F0CCEC6F}"/>
              </a:ext>
            </a:extLst>
          </p:cNvPr>
          <p:cNvCxnSpPr>
            <a:cxnSpLocks/>
          </p:cNvCxnSpPr>
          <p:nvPr/>
        </p:nvCxnSpPr>
        <p:spPr>
          <a:xfrm>
            <a:off x="6080230" y="555839"/>
            <a:ext cx="0" cy="574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E40499C-D6C9-FF29-6203-D80745BF7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45" y="379058"/>
            <a:ext cx="5313384" cy="2422622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6866DF5-C786-4DC2-F2CF-67AC40EE7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929" y="3012216"/>
            <a:ext cx="4940815" cy="3126520"/>
          </a:xfrm>
          <a:prstGeom prst="rect">
            <a:avLst/>
          </a:prstGeom>
        </p:spPr>
      </p:pic>
      <p:pic>
        <p:nvPicPr>
          <p:cNvPr id="2" name="Audio Recording 12 Mar 2023 at 4:56:18 pm">
            <a:hlinkClick r:id="" action="ppaction://media"/>
            <a:extLst>
              <a:ext uri="{FF2B5EF4-FFF2-40B4-BE49-F238E27FC236}">
                <a16:creationId xmlns:a16="http://schemas.microsoft.com/office/drawing/2014/main" id="{41EDFA3B-640B-1A7C-E64A-DD542701A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1681" y="53324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080770A-638E-98A5-E475-01CBBE1B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4" y="344452"/>
            <a:ext cx="5251107" cy="340548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297303-E897-745A-6659-02646B2C0B77}"/>
              </a:ext>
            </a:extLst>
          </p:cNvPr>
          <p:cNvCxnSpPr>
            <a:cxnSpLocks/>
          </p:cNvCxnSpPr>
          <p:nvPr/>
        </p:nvCxnSpPr>
        <p:spPr>
          <a:xfrm>
            <a:off x="6080230" y="555839"/>
            <a:ext cx="0" cy="574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0BC2794F-4D01-6D7F-A0EC-A13B95FB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04" y="3780824"/>
            <a:ext cx="5196111" cy="2026852"/>
          </a:xfrm>
          <a:prstGeom prst="rect">
            <a:avLst/>
          </a:prstGeom>
        </p:spPr>
      </p:pic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CC399FD3-7680-6D8C-F481-08DC01C24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150" y="555839"/>
            <a:ext cx="4511157" cy="34054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F2C635-5525-779C-41AB-530DB0696ED0}"/>
              </a:ext>
            </a:extLst>
          </p:cNvPr>
          <p:cNvGrpSpPr/>
          <p:nvPr/>
        </p:nvGrpSpPr>
        <p:grpSpPr>
          <a:xfrm>
            <a:off x="6511846" y="4488614"/>
            <a:ext cx="5061755" cy="1942727"/>
            <a:chOff x="6499654" y="4500806"/>
            <a:chExt cx="5061755" cy="1942727"/>
          </a:xfrm>
        </p:grpSpPr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76E0E7F9-4BC9-65A9-BCA2-ACE48886D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9654" y="4500806"/>
              <a:ext cx="4994017" cy="19427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C251FC-0660-50E8-4F0E-FE4955395021}"/>
                    </a:ext>
                  </a:extLst>
                </p:cNvPr>
                <p:cNvSpPr txBox="1"/>
                <p:nvPr/>
              </p:nvSpPr>
              <p:spPr>
                <a:xfrm>
                  <a:off x="11408329" y="4609584"/>
                  <a:ext cx="15308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C251FC-0660-50E8-4F0E-FE4955395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8329" y="4609584"/>
                  <a:ext cx="153080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15385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Audio Recording 12 Mar 2023 at 5:05:07 pm">
            <a:hlinkClick r:id="" action="ppaction://media"/>
            <a:extLst>
              <a:ext uri="{FF2B5EF4-FFF2-40B4-BE49-F238E27FC236}">
                <a16:creationId xmlns:a16="http://schemas.microsoft.com/office/drawing/2014/main" id="{9AF6AFB2-C213-3218-24A5-FE16192AE0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31308" y="54893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1AC31-1E6C-0BF8-91D6-3B03A22540AF}"/>
              </a:ext>
            </a:extLst>
          </p:cNvPr>
          <p:cNvCxnSpPr>
            <a:cxnSpLocks/>
          </p:cNvCxnSpPr>
          <p:nvPr/>
        </p:nvCxnSpPr>
        <p:spPr>
          <a:xfrm>
            <a:off x="6080230" y="555839"/>
            <a:ext cx="0" cy="574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24D077C-F579-EB82-7A67-6AE947AD87C9}"/>
              </a:ext>
            </a:extLst>
          </p:cNvPr>
          <p:cNvGrpSpPr/>
          <p:nvPr/>
        </p:nvGrpSpPr>
        <p:grpSpPr>
          <a:xfrm>
            <a:off x="353568" y="699165"/>
            <a:ext cx="5388609" cy="5459668"/>
            <a:chOff x="341376" y="699165"/>
            <a:chExt cx="5388609" cy="5459668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39268C12-24DE-9B44-C340-0C22AE21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76" y="699165"/>
              <a:ext cx="5388609" cy="54596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63966B-137A-F414-B7A0-7F29AF8A7EFD}"/>
                    </a:ext>
                  </a:extLst>
                </p:cNvPr>
                <p:cNvSpPr txBox="1"/>
                <p:nvPr/>
              </p:nvSpPr>
              <p:spPr>
                <a:xfrm>
                  <a:off x="5579111" y="5132832"/>
                  <a:ext cx="15087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63966B-137A-F414-B7A0-7F29AF8A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111" y="5132832"/>
                  <a:ext cx="150874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5385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9522E20-CE19-6901-D855-3EF33796C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284" y="699165"/>
            <a:ext cx="4847280" cy="1860804"/>
          </a:xfrm>
          <a:prstGeom prst="rect">
            <a:avLst/>
          </a:prstGeom>
        </p:spPr>
      </p:pic>
      <p:pic>
        <p:nvPicPr>
          <p:cNvPr id="2" name="Audio Recording 12 Mar 2023 at 5:10:22 pm">
            <a:hlinkClick r:id="" action="ppaction://media"/>
            <a:extLst>
              <a:ext uri="{FF2B5EF4-FFF2-40B4-BE49-F238E27FC236}">
                <a16:creationId xmlns:a16="http://schemas.microsoft.com/office/drawing/2014/main" id="{7662EC72-4851-E5BD-EDCC-8F37E7F07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48188" y="38916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FA4767-FFD9-C64D-AE90-18112C8B4C74}"/>
              </a:ext>
            </a:extLst>
          </p:cNvPr>
          <p:cNvSpPr/>
          <p:nvPr/>
        </p:nvSpPr>
        <p:spPr>
          <a:xfrm>
            <a:off x="494976" y="58838"/>
            <a:ext cx="4768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Example 1: Decaying exponential signal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8ECD8-0E97-A847-9C12-23C5B144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6" y="1329320"/>
            <a:ext cx="5791200" cy="454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7FF0A-2C4E-9F41-BFD4-4E1D8B6F4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79" y="384536"/>
            <a:ext cx="5344366" cy="1293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54B59-C9A3-924C-935C-5928497AF5AD}"/>
              </a:ext>
            </a:extLst>
          </p:cNvPr>
          <p:cNvSpPr/>
          <p:nvPr/>
        </p:nvSpPr>
        <p:spPr>
          <a:xfrm>
            <a:off x="5046562" y="263645"/>
            <a:ext cx="6169126" cy="1414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C18E2-6431-A147-BDC3-05D0EB0B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73" y="2212975"/>
            <a:ext cx="5892800" cy="4089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93DE17-21C2-6741-AC5D-67618A003CC0}"/>
              </a:ext>
            </a:extLst>
          </p:cNvPr>
          <p:cNvCxnSpPr/>
          <p:nvPr/>
        </p:nvCxnSpPr>
        <p:spPr>
          <a:xfrm>
            <a:off x="6286176" y="1678329"/>
            <a:ext cx="0" cy="462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12 Mar 2023 at 5:16:59 pm">
            <a:hlinkClick r:id="" action="ppaction://media"/>
            <a:extLst>
              <a:ext uri="{FF2B5EF4-FFF2-40B4-BE49-F238E27FC236}">
                <a16:creationId xmlns:a16="http://schemas.microsoft.com/office/drawing/2014/main" id="{DF38505B-C6F8-34C7-D443-01C0E2E3B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0873" y="56541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835A1C-7113-1B40-9919-A5998DADB196}"/>
              </a:ext>
            </a:extLst>
          </p:cNvPr>
          <p:cNvSpPr/>
          <p:nvPr/>
        </p:nvSpPr>
        <p:spPr>
          <a:xfrm>
            <a:off x="7100223" y="216271"/>
            <a:ext cx="4211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Example 2: rectangular pulse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65607A-CF82-2A48-9B5C-44E38DC9B4F5}"/>
              </a:ext>
            </a:extLst>
          </p:cNvPr>
          <p:cNvCxnSpPr/>
          <p:nvPr/>
        </p:nvCxnSpPr>
        <p:spPr>
          <a:xfrm>
            <a:off x="6611938" y="998898"/>
            <a:ext cx="0" cy="5257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80A020-3832-AC48-82B6-684840F56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2" y="216271"/>
            <a:ext cx="63754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EBE45-5242-6943-A62D-23F926DC0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525" y="1468437"/>
            <a:ext cx="5451475" cy="40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D77632-10FE-C24B-95A6-12B9F5D70B58}"/>
                  </a:ext>
                </a:extLst>
              </p:cNvPr>
              <p:cNvSpPr txBox="1"/>
              <p:nvPr/>
            </p:nvSpPr>
            <p:spPr>
              <a:xfrm>
                <a:off x="9080500" y="3103922"/>
                <a:ext cx="77152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D77632-10FE-C24B-95A6-12B9F5D7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500" y="3103922"/>
                <a:ext cx="771524" cy="307777"/>
              </a:xfrm>
              <a:prstGeom prst="rect">
                <a:avLst/>
              </a:prstGeom>
              <a:blipFill>
                <a:blip r:embed="rId8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55D9DC-D2DE-A445-9168-55A4FF32D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2" y="4656137"/>
            <a:ext cx="4521200" cy="876300"/>
          </a:xfrm>
          <a:prstGeom prst="rect">
            <a:avLst/>
          </a:prstGeom>
        </p:spPr>
      </p:pic>
      <p:pic>
        <p:nvPicPr>
          <p:cNvPr id="2" name="Audio Recording 12 Mar 2023 at 5:19:11 pm">
            <a:hlinkClick r:id="" action="ppaction://media"/>
            <a:extLst>
              <a:ext uri="{FF2B5EF4-FFF2-40B4-BE49-F238E27FC236}">
                <a16:creationId xmlns:a16="http://schemas.microsoft.com/office/drawing/2014/main" id="{808C97E0-AD81-1A46-90E3-27B75345F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6352" y="5532437"/>
            <a:ext cx="812800" cy="812800"/>
          </a:xfrm>
          <a:prstGeom prst="rect">
            <a:avLst/>
          </a:prstGeom>
        </p:spPr>
      </p:pic>
      <p:pic>
        <p:nvPicPr>
          <p:cNvPr id="6" name="Audio Recording 12 Mar 2023 at 5:19:59 pm">
            <a:hlinkClick r:id="" action="ppaction://media"/>
            <a:extLst>
              <a:ext uri="{FF2B5EF4-FFF2-40B4-BE49-F238E27FC236}">
                <a16:creationId xmlns:a16="http://schemas.microsoft.com/office/drawing/2014/main" id="{E53FB4A1-6321-8667-D572-98AF3D03392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31152" y="54696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7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B93182-2BD6-F642-92CC-385CBE89D6F6}"/>
              </a:ext>
            </a:extLst>
          </p:cNvPr>
          <p:cNvSpPr/>
          <p:nvPr/>
        </p:nvSpPr>
        <p:spPr>
          <a:xfrm>
            <a:off x="976129" y="273421"/>
            <a:ext cx="9707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Rectangular pulse (</a:t>
            </a:r>
            <a:r>
              <a:rPr lang="en-US" sz="2800" dirty="0" err="1">
                <a:solidFill>
                  <a:srgbClr val="FF0000"/>
                </a:solidFill>
              </a:rPr>
              <a:t>ctd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C62B8-9E8E-9A4E-9324-C6C71F85EF8E}"/>
              </a:ext>
            </a:extLst>
          </p:cNvPr>
          <p:cNvCxnSpPr/>
          <p:nvPr/>
        </p:nvCxnSpPr>
        <p:spPr>
          <a:xfrm>
            <a:off x="5829780" y="1160462"/>
            <a:ext cx="0" cy="4394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42FCC3-CCC3-3549-B442-91322761C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8" y="1160462"/>
            <a:ext cx="4978400" cy="367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BFD48-3914-A54C-9626-CE0A7B20E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1077911"/>
            <a:ext cx="5397500" cy="4902200"/>
          </a:xfrm>
          <a:prstGeom prst="rect">
            <a:avLst/>
          </a:prstGeom>
        </p:spPr>
      </p:pic>
      <p:pic>
        <p:nvPicPr>
          <p:cNvPr id="3" name="Audio Recording 12 Mar 2023 at 6:19:30 pm">
            <a:hlinkClick r:id="" action="ppaction://media"/>
            <a:extLst>
              <a:ext uri="{FF2B5EF4-FFF2-40B4-BE49-F238E27FC236}">
                <a16:creationId xmlns:a16="http://schemas.microsoft.com/office/drawing/2014/main" id="{ABA01DC6-C4FD-65F1-63D8-90608AC04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7291" y="52141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50</Words>
  <Application>Microsoft Macintosh PowerPoint</Application>
  <PresentationFormat>Widescreen</PresentationFormat>
  <Paragraphs>20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Fourier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Access  </dc:title>
  <dc:creator>Stephen Hanly</dc:creator>
  <cp:lastModifiedBy>Stephen Hanly</cp:lastModifiedBy>
  <cp:revision>35</cp:revision>
  <dcterms:created xsi:type="dcterms:W3CDTF">2020-03-28T00:17:56Z</dcterms:created>
  <dcterms:modified xsi:type="dcterms:W3CDTF">2023-03-12T07:36:53Z</dcterms:modified>
</cp:coreProperties>
</file>